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2" r:id="rId2"/>
    <p:sldId id="292" r:id="rId3"/>
    <p:sldId id="257" r:id="rId4"/>
    <p:sldId id="258" r:id="rId5"/>
    <p:sldId id="273" r:id="rId6"/>
    <p:sldId id="259" r:id="rId7"/>
    <p:sldId id="260" r:id="rId8"/>
    <p:sldId id="306" r:id="rId9"/>
    <p:sldId id="261" r:id="rId10"/>
    <p:sldId id="304" r:id="rId11"/>
    <p:sldId id="302" r:id="rId12"/>
    <p:sldId id="294" r:id="rId13"/>
    <p:sldId id="295" r:id="rId14"/>
    <p:sldId id="307" r:id="rId15"/>
    <p:sldId id="269" r:id="rId16"/>
    <p:sldId id="308" r:id="rId17"/>
    <p:sldId id="270" r:id="rId18"/>
    <p:sldId id="313" r:id="rId19"/>
    <p:sldId id="311" r:id="rId20"/>
    <p:sldId id="310" r:id="rId21"/>
    <p:sldId id="314" r:id="rId22"/>
    <p:sldId id="26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82180" autoAdjust="0"/>
  </p:normalViewPr>
  <p:slideViewPr>
    <p:cSldViewPr snapToGrid="0">
      <p:cViewPr varScale="1">
        <p:scale>
          <a:sx n="92" d="100"/>
          <a:sy n="92" d="100"/>
        </p:scale>
        <p:origin x="114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file:///C:\Users\mazeller\Desktop\Lab\prrsv_l1c5_clonal_expansion\exp5_eps_resolution2\eps_comparison.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mazeller\Desktop\Lab\prrsv_l1c5_clonal_expansion\exp6_local_global_percentage\datapull.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mazeller\Desktop\Lab\prrsv_l1c5_clonal_expansion\exp5_eps_resolution2\eps_comparison.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Alpha!$G$1</c:f>
              <c:strCache>
                <c:ptCount val="1"/>
                <c:pt idx="0">
                  <c:v>H1N1</c:v>
                </c:pt>
              </c:strCache>
            </c:strRef>
          </c:tx>
          <c:spPr>
            <a:ln w="19050" cap="rnd">
              <a:solidFill>
                <a:schemeClr val="accent4">
                  <a:lumMod val="60000"/>
                  <a:lumOff val="40000"/>
                </a:schemeClr>
              </a:solidFill>
              <a:round/>
            </a:ln>
            <a:effectLst/>
          </c:spPr>
          <c:marker>
            <c:symbol val="circle"/>
            <c:size val="5"/>
            <c:spPr>
              <a:solidFill>
                <a:schemeClr val="accent4">
                  <a:lumMod val="60000"/>
                  <a:lumOff val="40000"/>
                </a:schemeClr>
              </a:solidFill>
              <a:ln w="9525">
                <a:solidFill>
                  <a:schemeClr val="accent4">
                    <a:lumMod val="60000"/>
                    <a:lumOff val="40000"/>
                  </a:schemeClr>
                </a:solidFill>
              </a:ln>
              <a:effectLst/>
            </c:spPr>
          </c:marker>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Alpha!$F$2:$F$6</c:f>
              <c:numCache>
                <c:formatCode>General</c:formatCode>
                <c:ptCount val="5"/>
                <c:pt idx="0">
                  <c:v>2019</c:v>
                </c:pt>
                <c:pt idx="1">
                  <c:v>2020</c:v>
                </c:pt>
                <c:pt idx="2">
                  <c:v>2021</c:v>
                </c:pt>
                <c:pt idx="3">
                  <c:v>2022</c:v>
                </c:pt>
                <c:pt idx="4">
                  <c:v>2023</c:v>
                </c:pt>
              </c:numCache>
            </c:numRef>
          </c:xVal>
          <c:yVal>
            <c:numRef>
              <c:f>Alpha!$G$2:$G$6</c:f>
              <c:numCache>
                <c:formatCode>General</c:formatCode>
                <c:ptCount val="5"/>
                <c:pt idx="0">
                  <c:v>1</c:v>
                </c:pt>
                <c:pt idx="1">
                  <c:v>1</c:v>
                </c:pt>
                <c:pt idx="2">
                  <c:v>16</c:v>
                </c:pt>
                <c:pt idx="3">
                  <c:v>91</c:v>
                </c:pt>
                <c:pt idx="4">
                  <c:v>149</c:v>
                </c:pt>
              </c:numCache>
            </c:numRef>
          </c:yVal>
          <c:smooth val="0"/>
          <c:extLst>
            <c:ext xmlns:c16="http://schemas.microsoft.com/office/drawing/2014/chart" uri="{C3380CC4-5D6E-409C-BE32-E72D297353CC}">
              <c16:uniqueId val="{00000000-A197-4D47-B8A2-19DB9F9ED94E}"/>
            </c:ext>
          </c:extLst>
        </c:ser>
        <c:ser>
          <c:idx val="1"/>
          <c:order val="1"/>
          <c:tx>
            <c:strRef>
              <c:f>Alpha!$H$1</c:f>
              <c:strCache>
                <c:ptCount val="1"/>
                <c:pt idx="0">
                  <c:v>H1N2</c:v>
                </c:pt>
              </c:strCache>
            </c:strRef>
          </c:tx>
          <c:spPr>
            <a:ln w="19050" cap="rnd">
              <a:solidFill>
                <a:schemeClr val="accent5">
                  <a:lumMod val="60000"/>
                  <a:lumOff val="40000"/>
                </a:schemeClr>
              </a:solidFill>
              <a:round/>
            </a:ln>
            <a:effectLst/>
          </c:spPr>
          <c:marker>
            <c:symbol val="circle"/>
            <c:size val="5"/>
            <c:spPr>
              <a:solidFill>
                <a:schemeClr val="accent5">
                  <a:lumMod val="60000"/>
                  <a:lumOff val="40000"/>
                </a:schemeClr>
              </a:solidFill>
              <a:ln w="9525">
                <a:solidFill>
                  <a:schemeClr val="accent5">
                    <a:lumMod val="60000"/>
                    <a:lumOff val="40000"/>
                  </a:schemeClr>
                </a:solidFill>
              </a:ln>
              <a:effectLst/>
            </c:spPr>
          </c:marker>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Alpha!$F$2:$F$6</c:f>
              <c:numCache>
                <c:formatCode>General</c:formatCode>
                <c:ptCount val="5"/>
                <c:pt idx="0">
                  <c:v>2019</c:v>
                </c:pt>
                <c:pt idx="1">
                  <c:v>2020</c:v>
                </c:pt>
                <c:pt idx="2">
                  <c:v>2021</c:v>
                </c:pt>
                <c:pt idx="3">
                  <c:v>2022</c:v>
                </c:pt>
                <c:pt idx="4">
                  <c:v>2023</c:v>
                </c:pt>
              </c:numCache>
            </c:numRef>
          </c:xVal>
          <c:yVal>
            <c:numRef>
              <c:f>Alpha!$H$2:$H$6</c:f>
              <c:numCache>
                <c:formatCode>General</c:formatCode>
                <c:ptCount val="5"/>
                <c:pt idx="0">
                  <c:v>89</c:v>
                </c:pt>
                <c:pt idx="1">
                  <c:v>67</c:v>
                </c:pt>
                <c:pt idx="2">
                  <c:v>45</c:v>
                </c:pt>
                <c:pt idx="3">
                  <c:v>59</c:v>
                </c:pt>
                <c:pt idx="4">
                  <c:v>73</c:v>
                </c:pt>
              </c:numCache>
            </c:numRef>
          </c:yVal>
          <c:smooth val="0"/>
          <c:extLst>
            <c:ext xmlns:c16="http://schemas.microsoft.com/office/drawing/2014/chart" uri="{C3380CC4-5D6E-409C-BE32-E72D297353CC}">
              <c16:uniqueId val="{00000001-A197-4D47-B8A2-19DB9F9ED94E}"/>
            </c:ext>
          </c:extLst>
        </c:ser>
        <c:dLbls>
          <c:showLegendKey val="0"/>
          <c:showVal val="0"/>
          <c:showCatName val="0"/>
          <c:showSerName val="0"/>
          <c:showPercent val="0"/>
          <c:showBubbleSize val="0"/>
        </c:dLbls>
        <c:axId val="1779666527"/>
        <c:axId val="1746169087"/>
      </c:scatterChart>
      <c:valAx>
        <c:axId val="1779666527"/>
        <c:scaling>
          <c:orientation val="minMax"/>
          <c:max val="2023"/>
          <c:min val="2019"/>
        </c:scaling>
        <c:delete val="0"/>
        <c:axPos val="b"/>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746169087"/>
        <c:crosses val="autoZero"/>
        <c:crossBetween val="midCat"/>
        <c:majorUnit val="1"/>
      </c:valAx>
      <c:valAx>
        <c:axId val="174616908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a:t>Count of alpha clade IAV</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779666527"/>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gtr_data!$F$1</c:f>
              <c:strCache>
                <c:ptCount val="1"/>
                <c:pt idx="0">
                  <c:v>median</c:v>
                </c:pt>
              </c:strCache>
            </c:strRef>
          </c:tx>
          <c:spPr>
            <a:ln w="19050" cap="rnd">
              <a:solidFill>
                <a:schemeClr val="accent1">
                  <a:lumMod val="60000"/>
                  <a:lumOff val="40000"/>
                </a:schemeClr>
              </a:solidFill>
              <a:round/>
            </a:ln>
            <a:effectLst/>
          </c:spPr>
          <c:marker>
            <c:symbol val="none"/>
          </c:marker>
          <c:xVal>
            <c:numRef>
              <c:f>gtr_data!$A$2:$A$102</c:f>
              <c:numCache>
                <c:formatCode>General</c:formatCode>
                <c:ptCount val="101"/>
                <c:pt idx="0">
                  <c:v>2024.69398907103</c:v>
                </c:pt>
                <c:pt idx="1">
                  <c:v>2024.65351452752</c:v>
                </c:pt>
                <c:pt idx="2">
                  <c:v>2024.6130399840099</c:v>
                </c:pt>
                <c:pt idx="3">
                  <c:v>2024.5725654405001</c:v>
                </c:pt>
                <c:pt idx="4">
                  <c:v>2024.53209089699</c:v>
                </c:pt>
                <c:pt idx="5">
                  <c:v>2024.4916163534799</c:v>
                </c:pt>
                <c:pt idx="6">
                  <c:v>2024.4511418099701</c:v>
                </c:pt>
                <c:pt idx="7">
                  <c:v>2024.41066726646</c:v>
                </c:pt>
                <c:pt idx="8">
                  <c:v>2024.3701927229499</c:v>
                </c:pt>
                <c:pt idx="9">
                  <c:v>2024.3297181794401</c:v>
                </c:pt>
                <c:pt idx="10">
                  <c:v>2024.28924363593</c:v>
                </c:pt>
                <c:pt idx="11">
                  <c:v>2024.2487690924199</c:v>
                </c:pt>
                <c:pt idx="12">
                  <c:v>2024.2082945489101</c:v>
                </c:pt>
                <c:pt idx="13">
                  <c:v>2024.1678200054</c:v>
                </c:pt>
                <c:pt idx="14">
                  <c:v>2024.1273454618899</c:v>
                </c:pt>
                <c:pt idx="15">
                  <c:v>2024.0868709183801</c:v>
                </c:pt>
                <c:pt idx="16">
                  <c:v>2024.04639637487</c:v>
                </c:pt>
                <c:pt idx="17">
                  <c:v>2024.00592183136</c:v>
                </c:pt>
                <c:pt idx="18">
                  <c:v>2023.9654472878501</c:v>
                </c:pt>
                <c:pt idx="19">
                  <c:v>2023.92497274434</c:v>
                </c:pt>
                <c:pt idx="20">
                  <c:v>2023.88449820083</c:v>
                </c:pt>
                <c:pt idx="21">
                  <c:v>2023.8440236573199</c:v>
                </c:pt>
                <c:pt idx="22">
                  <c:v>2023.80354911381</c:v>
                </c:pt>
                <c:pt idx="23">
                  <c:v>2023.7630745703</c:v>
                </c:pt>
                <c:pt idx="24">
                  <c:v>2023.7226000267899</c:v>
                </c:pt>
                <c:pt idx="25">
                  <c:v>2023.6821254832801</c:v>
                </c:pt>
                <c:pt idx="26">
                  <c:v>2023.64165093977</c:v>
                </c:pt>
                <c:pt idx="27">
                  <c:v>2023.6011763962599</c:v>
                </c:pt>
                <c:pt idx="28">
                  <c:v>2023.5607018527501</c:v>
                </c:pt>
                <c:pt idx="29">
                  <c:v>2023.52022730924</c:v>
                </c:pt>
                <c:pt idx="30">
                  <c:v>2023.4797527657299</c:v>
                </c:pt>
                <c:pt idx="31">
                  <c:v>2023.4392782222201</c:v>
                </c:pt>
                <c:pt idx="32">
                  <c:v>2023.39880367871</c:v>
                </c:pt>
                <c:pt idx="33">
                  <c:v>2023.3583291351999</c:v>
                </c:pt>
                <c:pt idx="34">
                  <c:v>2023.3178545916901</c:v>
                </c:pt>
                <c:pt idx="35">
                  <c:v>2023.27738004818</c:v>
                </c:pt>
                <c:pt idx="36">
                  <c:v>2023.2369055046699</c:v>
                </c:pt>
                <c:pt idx="37">
                  <c:v>2023.1964309611601</c:v>
                </c:pt>
                <c:pt idx="38">
                  <c:v>2023.15595641765</c:v>
                </c:pt>
                <c:pt idx="39">
                  <c:v>2023.11548187414</c:v>
                </c:pt>
                <c:pt idx="40">
                  <c:v>2023.0750073306299</c:v>
                </c:pt>
                <c:pt idx="41">
                  <c:v>2023.03453278712</c:v>
                </c:pt>
                <c:pt idx="42">
                  <c:v>2022.99405824361</c:v>
                </c:pt>
                <c:pt idx="43">
                  <c:v>2022.9535837000999</c:v>
                </c:pt>
                <c:pt idx="44">
                  <c:v>2022.9131091565901</c:v>
                </c:pt>
                <c:pt idx="45">
                  <c:v>2022.87263461308</c:v>
                </c:pt>
                <c:pt idx="46">
                  <c:v>2022.8321600695699</c:v>
                </c:pt>
                <c:pt idx="47">
                  <c:v>2022.7916855260601</c:v>
                </c:pt>
                <c:pt idx="48">
                  <c:v>2022.75121098255</c:v>
                </c:pt>
                <c:pt idx="49">
                  <c:v>2022.7107364390399</c:v>
                </c:pt>
                <c:pt idx="50">
                  <c:v>2022.6702618955301</c:v>
                </c:pt>
                <c:pt idx="51">
                  <c:v>2022.62978735202</c:v>
                </c:pt>
                <c:pt idx="52">
                  <c:v>2022.5893128085099</c:v>
                </c:pt>
                <c:pt idx="53">
                  <c:v>2022.5488382650001</c:v>
                </c:pt>
                <c:pt idx="54">
                  <c:v>2022.50836372149</c:v>
                </c:pt>
                <c:pt idx="55">
                  <c:v>2022.4678891779799</c:v>
                </c:pt>
                <c:pt idx="56">
                  <c:v>2022.4274146344701</c:v>
                </c:pt>
                <c:pt idx="57">
                  <c:v>2022.38694009096</c:v>
                </c:pt>
                <c:pt idx="58">
                  <c:v>2022.34646554745</c:v>
                </c:pt>
                <c:pt idx="59">
                  <c:v>2022.3059910039401</c:v>
                </c:pt>
                <c:pt idx="60">
                  <c:v>2022.26551646043</c:v>
                </c:pt>
                <c:pt idx="61">
                  <c:v>2022.22504191692</c:v>
                </c:pt>
                <c:pt idx="62">
                  <c:v>2022.1845673734099</c:v>
                </c:pt>
                <c:pt idx="63">
                  <c:v>2022.1440928299</c:v>
                </c:pt>
                <c:pt idx="64">
                  <c:v>2022.10361828639</c:v>
                </c:pt>
                <c:pt idx="65">
                  <c:v>2022.0631437428799</c:v>
                </c:pt>
                <c:pt idx="66">
                  <c:v>2022.0226691993701</c:v>
                </c:pt>
                <c:pt idx="67">
                  <c:v>2021.98219465586</c:v>
                </c:pt>
                <c:pt idx="68">
                  <c:v>2021.9417201123499</c:v>
                </c:pt>
                <c:pt idx="69">
                  <c:v>2021.9012455688401</c:v>
                </c:pt>
                <c:pt idx="70">
                  <c:v>2021.86077102533</c:v>
                </c:pt>
                <c:pt idx="71">
                  <c:v>2021.8202964818199</c:v>
                </c:pt>
                <c:pt idx="72">
                  <c:v>2021.7798219383101</c:v>
                </c:pt>
                <c:pt idx="73">
                  <c:v>2021.7393473948</c:v>
                </c:pt>
                <c:pt idx="74">
                  <c:v>2021.6988728512899</c:v>
                </c:pt>
                <c:pt idx="75">
                  <c:v>2021.6583983077801</c:v>
                </c:pt>
                <c:pt idx="76">
                  <c:v>2021.61792376427</c:v>
                </c:pt>
                <c:pt idx="77">
                  <c:v>2021.5774492207599</c:v>
                </c:pt>
                <c:pt idx="78">
                  <c:v>2021.5369746772501</c:v>
                </c:pt>
                <c:pt idx="79">
                  <c:v>2021.49650013374</c:v>
                </c:pt>
                <c:pt idx="80">
                  <c:v>2021.45602559023</c:v>
                </c:pt>
                <c:pt idx="81">
                  <c:v>2021.4155510467201</c:v>
                </c:pt>
                <c:pt idx="82">
                  <c:v>2021.37507650321</c:v>
                </c:pt>
                <c:pt idx="83">
                  <c:v>2021.3346019597</c:v>
                </c:pt>
                <c:pt idx="84">
                  <c:v>2021.2941274161899</c:v>
                </c:pt>
                <c:pt idx="85">
                  <c:v>2021.25365287268</c:v>
                </c:pt>
                <c:pt idx="86">
                  <c:v>2021.21317832917</c:v>
                </c:pt>
                <c:pt idx="87">
                  <c:v>2021.1727037856599</c:v>
                </c:pt>
                <c:pt idx="88">
                  <c:v>2021.1322292421501</c:v>
                </c:pt>
                <c:pt idx="89">
                  <c:v>2021.09175469864</c:v>
                </c:pt>
                <c:pt idx="90">
                  <c:v>2021.0512801551299</c:v>
                </c:pt>
                <c:pt idx="91">
                  <c:v>2021.0108056116201</c:v>
                </c:pt>
                <c:pt idx="92">
                  <c:v>2020.97033106811</c:v>
                </c:pt>
                <c:pt idx="93">
                  <c:v>2020.9298565245999</c:v>
                </c:pt>
                <c:pt idx="94">
                  <c:v>2020.8893819810901</c:v>
                </c:pt>
                <c:pt idx="95">
                  <c:v>2020.84890743758</c:v>
                </c:pt>
                <c:pt idx="96">
                  <c:v>2020.8084328940699</c:v>
                </c:pt>
                <c:pt idx="97">
                  <c:v>2020.7679583505601</c:v>
                </c:pt>
                <c:pt idx="98">
                  <c:v>2020.72748380705</c:v>
                </c:pt>
                <c:pt idx="99">
                  <c:v>2020.6870092635399</c:v>
                </c:pt>
              </c:numCache>
            </c:numRef>
          </c:xVal>
          <c:yVal>
            <c:numRef>
              <c:f>gtr_data!$F$2:$F$101</c:f>
              <c:numCache>
                <c:formatCode>General</c:formatCode>
                <c:ptCount val="100"/>
                <c:pt idx="0">
                  <c:v>20.919149833310598</c:v>
                </c:pt>
                <c:pt idx="1">
                  <c:v>22.401301852191899</c:v>
                </c:pt>
                <c:pt idx="2">
                  <c:v>23.404830424260101</c:v>
                </c:pt>
                <c:pt idx="3">
                  <c:v>23.727418752560599</c:v>
                </c:pt>
                <c:pt idx="4">
                  <c:v>24.316675227077098</c:v>
                </c:pt>
                <c:pt idx="5">
                  <c:v>24.454674383161599</c:v>
                </c:pt>
                <c:pt idx="6">
                  <c:v>24.0654009063141</c:v>
                </c:pt>
                <c:pt idx="7">
                  <c:v>23.8738690090895</c:v>
                </c:pt>
                <c:pt idx="8">
                  <c:v>23.475756707169001</c:v>
                </c:pt>
                <c:pt idx="9">
                  <c:v>23.534870236940002</c:v>
                </c:pt>
                <c:pt idx="10">
                  <c:v>24.2732902605518</c:v>
                </c:pt>
                <c:pt idx="11">
                  <c:v>25.8148170075305</c:v>
                </c:pt>
                <c:pt idx="12">
                  <c:v>27.689200531518399</c:v>
                </c:pt>
                <c:pt idx="13">
                  <c:v>29.260906886521798</c:v>
                </c:pt>
                <c:pt idx="14">
                  <c:v>30.259379296867198</c:v>
                </c:pt>
                <c:pt idx="15">
                  <c:v>30.598357794326802</c:v>
                </c:pt>
                <c:pt idx="16">
                  <c:v>31.147728944718601</c:v>
                </c:pt>
                <c:pt idx="17">
                  <c:v>32.684879245468998</c:v>
                </c:pt>
                <c:pt idx="18">
                  <c:v>34.673152515603903</c:v>
                </c:pt>
                <c:pt idx="19">
                  <c:v>37.0377659321978</c:v>
                </c:pt>
                <c:pt idx="20">
                  <c:v>39.135815111996202</c:v>
                </c:pt>
                <c:pt idx="21">
                  <c:v>41.603515700945401</c:v>
                </c:pt>
                <c:pt idx="22">
                  <c:v>43.2715552954581</c:v>
                </c:pt>
                <c:pt idx="23">
                  <c:v>46.0617813128584</c:v>
                </c:pt>
                <c:pt idx="24">
                  <c:v>48.980111564126801</c:v>
                </c:pt>
                <c:pt idx="25">
                  <c:v>51.1449197998515</c:v>
                </c:pt>
                <c:pt idx="26">
                  <c:v>51.574640572481897</c:v>
                </c:pt>
                <c:pt idx="27">
                  <c:v>51.8656940899413</c:v>
                </c:pt>
                <c:pt idx="28">
                  <c:v>52.831497478209997</c:v>
                </c:pt>
                <c:pt idx="29">
                  <c:v>54.2863330996611</c:v>
                </c:pt>
                <c:pt idx="30">
                  <c:v>57.0229452566399</c:v>
                </c:pt>
                <c:pt idx="31">
                  <c:v>59.619354739534501</c:v>
                </c:pt>
                <c:pt idx="32">
                  <c:v>62.376789204076204</c:v>
                </c:pt>
                <c:pt idx="33">
                  <c:v>63.771694476018702</c:v>
                </c:pt>
                <c:pt idx="34">
                  <c:v>64.859666784951798</c:v>
                </c:pt>
                <c:pt idx="35">
                  <c:v>66.793707798794202</c:v>
                </c:pt>
                <c:pt idx="36">
                  <c:v>67.934920574645503</c:v>
                </c:pt>
                <c:pt idx="37">
                  <c:v>67.950053393673002</c:v>
                </c:pt>
                <c:pt idx="38">
                  <c:v>67.752054904520506</c:v>
                </c:pt>
                <c:pt idx="39">
                  <c:v>65.845659147548602</c:v>
                </c:pt>
                <c:pt idx="40">
                  <c:v>62.677821160820898</c:v>
                </c:pt>
                <c:pt idx="41">
                  <c:v>59.118674064472302</c:v>
                </c:pt>
                <c:pt idx="42">
                  <c:v>54.7493945847568</c:v>
                </c:pt>
                <c:pt idx="43">
                  <c:v>50.3145313100189</c:v>
                </c:pt>
                <c:pt idx="44">
                  <c:v>47.580063376261599</c:v>
                </c:pt>
                <c:pt idx="45">
                  <c:v>47.716998387460698</c:v>
                </c:pt>
                <c:pt idx="46">
                  <c:v>49.455844265041598</c:v>
                </c:pt>
                <c:pt idx="47">
                  <c:v>52.2517870748962</c:v>
                </c:pt>
                <c:pt idx="48">
                  <c:v>55.734367440096499</c:v>
                </c:pt>
                <c:pt idx="49">
                  <c:v>60.136145847709102</c:v>
                </c:pt>
                <c:pt idx="50">
                  <c:v>64.369671102453793</c:v>
                </c:pt>
                <c:pt idx="51">
                  <c:v>68.324265790656497</c:v>
                </c:pt>
                <c:pt idx="52">
                  <c:v>70.770373791652304</c:v>
                </c:pt>
                <c:pt idx="53">
                  <c:v>74.419806683270394</c:v>
                </c:pt>
                <c:pt idx="54">
                  <c:v>77.787609551533194</c:v>
                </c:pt>
                <c:pt idx="55">
                  <c:v>80.443698813312494</c:v>
                </c:pt>
                <c:pt idx="56">
                  <c:v>82.023878048228397</c:v>
                </c:pt>
                <c:pt idx="57">
                  <c:v>82.017811340295495</c:v>
                </c:pt>
                <c:pt idx="58">
                  <c:v>80.385489291191504</c:v>
                </c:pt>
                <c:pt idx="59">
                  <c:v>76.475781083372397</c:v>
                </c:pt>
                <c:pt idx="60">
                  <c:v>72.318121830259102</c:v>
                </c:pt>
                <c:pt idx="61">
                  <c:v>67.639944192986107</c:v>
                </c:pt>
                <c:pt idx="62">
                  <c:v>62.658666985707796</c:v>
                </c:pt>
                <c:pt idx="63">
                  <c:v>59.052722271432302</c:v>
                </c:pt>
                <c:pt idx="64">
                  <c:v>55.602619724416002</c:v>
                </c:pt>
                <c:pt idx="65">
                  <c:v>53.370386732785803</c:v>
                </c:pt>
                <c:pt idx="66">
                  <c:v>51.098831884818701</c:v>
                </c:pt>
                <c:pt idx="67">
                  <c:v>49.668581228766897</c:v>
                </c:pt>
                <c:pt idx="68">
                  <c:v>49.217135685900899</c:v>
                </c:pt>
                <c:pt idx="69">
                  <c:v>49.1969858215827</c:v>
                </c:pt>
                <c:pt idx="70">
                  <c:v>48.084587267034898</c:v>
                </c:pt>
                <c:pt idx="71">
                  <c:v>45.724285813863702</c:v>
                </c:pt>
                <c:pt idx="72">
                  <c:v>43.0780264121179</c:v>
                </c:pt>
                <c:pt idx="73">
                  <c:v>40.566328042336799</c:v>
                </c:pt>
                <c:pt idx="74">
                  <c:v>38.701603725405597</c:v>
                </c:pt>
                <c:pt idx="75">
                  <c:v>37.158814464141599</c:v>
                </c:pt>
                <c:pt idx="76">
                  <c:v>35.925429723150401</c:v>
                </c:pt>
                <c:pt idx="77">
                  <c:v>34.6996991999466</c:v>
                </c:pt>
                <c:pt idx="78">
                  <c:v>33.236258529267097</c:v>
                </c:pt>
                <c:pt idx="79">
                  <c:v>31.539332081161501</c:v>
                </c:pt>
                <c:pt idx="80">
                  <c:v>30.056795106491698</c:v>
                </c:pt>
                <c:pt idx="81">
                  <c:v>28.1968386327014</c:v>
                </c:pt>
                <c:pt idx="82">
                  <c:v>26.072492067315601</c:v>
                </c:pt>
                <c:pt idx="83">
                  <c:v>23.6777306292927</c:v>
                </c:pt>
                <c:pt idx="84">
                  <c:v>20.727716222954498</c:v>
                </c:pt>
                <c:pt idx="85">
                  <c:v>17.949056721926102</c:v>
                </c:pt>
                <c:pt idx="86">
                  <c:v>15.233809685939001</c:v>
                </c:pt>
                <c:pt idx="87">
                  <c:v>12.7045748610686</c:v>
                </c:pt>
                <c:pt idx="88">
                  <c:v>10.5016383550805</c:v>
                </c:pt>
                <c:pt idx="89">
                  <c:v>8.5992876756317695</c:v>
                </c:pt>
                <c:pt idx="90">
                  <c:v>6.9098715382683098</c:v>
                </c:pt>
                <c:pt idx="91">
                  <c:v>5.53940748589834</c:v>
                </c:pt>
                <c:pt idx="92">
                  <c:v>4.4351511451627399</c:v>
                </c:pt>
                <c:pt idx="93">
                  <c:v>3.5562400670181802</c:v>
                </c:pt>
                <c:pt idx="94">
                  <c:v>2.7701865884010601</c:v>
                </c:pt>
                <c:pt idx="95">
                  <c:v>2.13930102856092</c:v>
                </c:pt>
                <c:pt idx="96">
                  <c:v>1.60816167935108</c:v>
                </c:pt>
                <c:pt idx="97">
                  <c:v>1.1967540924511899</c:v>
                </c:pt>
                <c:pt idx="98">
                  <c:v>0.90347594369474105</c:v>
                </c:pt>
                <c:pt idx="99">
                  <c:v>0.71038188688940096</c:v>
                </c:pt>
              </c:numCache>
            </c:numRef>
          </c:yVal>
          <c:smooth val="0"/>
          <c:extLst>
            <c:ext xmlns:c16="http://schemas.microsoft.com/office/drawing/2014/chart" uri="{C3380CC4-5D6E-409C-BE32-E72D297353CC}">
              <c16:uniqueId val="{00000000-492E-48C8-87C1-6C5E621BDB02}"/>
            </c:ext>
          </c:extLst>
        </c:ser>
        <c:ser>
          <c:idx val="1"/>
          <c:order val="1"/>
          <c:tx>
            <c:strRef>
              <c:f>gtr_data!$G$1</c:f>
              <c:strCache>
                <c:ptCount val="1"/>
                <c:pt idx="0">
                  <c:v>upper</c:v>
                </c:pt>
              </c:strCache>
            </c:strRef>
          </c:tx>
          <c:spPr>
            <a:ln w="19050" cap="rnd">
              <a:solidFill>
                <a:schemeClr val="tx2">
                  <a:lumMod val="75000"/>
                  <a:lumOff val="25000"/>
                </a:schemeClr>
              </a:solidFill>
              <a:round/>
            </a:ln>
            <a:effectLst/>
          </c:spPr>
          <c:marker>
            <c:symbol val="none"/>
          </c:marker>
          <c:xVal>
            <c:numRef>
              <c:f>gtr_data!$A$2:$A$101</c:f>
              <c:numCache>
                <c:formatCode>General</c:formatCode>
                <c:ptCount val="100"/>
                <c:pt idx="0">
                  <c:v>2024.69398907103</c:v>
                </c:pt>
                <c:pt idx="1">
                  <c:v>2024.65351452752</c:v>
                </c:pt>
                <c:pt idx="2">
                  <c:v>2024.6130399840099</c:v>
                </c:pt>
                <c:pt idx="3">
                  <c:v>2024.5725654405001</c:v>
                </c:pt>
                <c:pt idx="4">
                  <c:v>2024.53209089699</c:v>
                </c:pt>
                <c:pt idx="5">
                  <c:v>2024.4916163534799</c:v>
                </c:pt>
                <c:pt idx="6">
                  <c:v>2024.4511418099701</c:v>
                </c:pt>
                <c:pt idx="7">
                  <c:v>2024.41066726646</c:v>
                </c:pt>
                <c:pt idx="8">
                  <c:v>2024.3701927229499</c:v>
                </c:pt>
                <c:pt idx="9">
                  <c:v>2024.3297181794401</c:v>
                </c:pt>
                <c:pt idx="10">
                  <c:v>2024.28924363593</c:v>
                </c:pt>
                <c:pt idx="11">
                  <c:v>2024.2487690924199</c:v>
                </c:pt>
                <c:pt idx="12">
                  <c:v>2024.2082945489101</c:v>
                </c:pt>
                <c:pt idx="13">
                  <c:v>2024.1678200054</c:v>
                </c:pt>
                <c:pt idx="14">
                  <c:v>2024.1273454618899</c:v>
                </c:pt>
                <c:pt idx="15">
                  <c:v>2024.0868709183801</c:v>
                </c:pt>
                <c:pt idx="16">
                  <c:v>2024.04639637487</c:v>
                </c:pt>
                <c:pt idx="17">
                  <c:v>2024.00592183136</c:v>
                </c:pt>
                <c:pt idx="18">
                  <c:v>2023.9654472878501</c:v>
                </c:pt>
                <c:pt idx="19">
                  <c:v>2023.92497274434</c:v>
                </c:pt>
                <c:pt idx="20">
                  <c:v>2023.88449820083</c:v>
                </c:pt>
                <c:pt idx="21">
                  <c:v>2023.8440236573199</c:v>
                </c:pt>
                <c:pt idx="22">
                  <c:v>2023.80354911381</c:v>
                </c:pt>
                <c:pt idx="23">
                  <c:v>2023.7630745703</c:v>
                </c:pt>
                <c:pt idx="24">
                  <c:v>2023.7226000267899</c:v>
                </c:pt>
                <c:pt idx="25">
                  <c:v>2023.6821254832801</c:v>
                </c:pt>
                <c:pt idx="26">
                  <c:v>2023.64165093977</c:v>
                </c:pt>
                <c:pt idx="27">
                  <c:v>2023.6011763962599</c:v>
                </c:pt>
                <c:pt idx="28">
                  <c:v>2023.5607018527501</c:v>
                </c:pt>
                <c:pt idx="29">
                  <c:v>2023.52022730924</c:v>
                </c:pt>
                <c:pt idx="30">
                  <c:v>2023.4797527657299</c:v>
                </c:pt>
                <c:pt idx="31">
                  <c:v>2023.4392782222201</c:v>
                </c:pt>
                <c:pt idx="32">
                  <c:v>2023.39880367871</c:v>
                </c:pt>
                <c:pt idx="33">
                  <c:v>2023.3583291351999</c:v>
                </c:pt>
                <c:pt idx="34">
                  <c:v>2023.3178545916901</c:v>
                </c:pt>
                <c:pt idx="35">
                  <c:v>2023.27738004818</c:v>
                </c:pt>
                <c:pt idx="36">
                  <c:v>2023.2369055046699</c:v>
                </c:pt>
                <c:pt idx="37">
                  <c:v>2023.1964309611601</c:v>
                </c:pt>
                <c:pt idx="38">
                  <c:v>2023.15595641765</c:v>
                </c:pt>
                <c:pt idx="39">
                  <c:v>2023.11548187414</c:v>
                </c:pt>
                <c:pt idx="40">
                  <c:v>2023.0750073306299</c:v>
                </c:pt>
                <c:pt idx="41">
                  <c:v>2023.03453278712</c:v>
                </c:pt>
                <c:pt idx="42">
                  <c:v>2022.99405824361</c:v>
                </c:pt>
                <c:pt idx="43">
                  <c:v>2022.9535837000999</c:v>
                </c:pt>
                <c:pt idx="44">
                  <c:v>2022.9131091565901</c:v>
                </c:pt>
                <c:pt idx="45">
                  <c:v>2022.87263461308</c:v>
                </c:pt>
                <c:pt idx="46">
                  <c:v>2022.8321600695699</c:v>
                </c:pt>
                <c:pt idx="47">
                  <c:v>2022.7916855260601</c:v>
                </c:pt>
                <c:pt idx="48">
                  <c:v>2022.75121098255</c:v>
                </c:pt>
                <c:pt idx="49">
                  <c:v>2022.7107364390399</c:v>
                </c:pt>
                <c:pt idx="50">
                  <c:v>2022.6702618955301</c:v>
                </c:pt>
                <c:pt idx="51">
                  <c:v>2022.62978735202</c:v>
                </c:pt>
                <c:pt idx="52">
                  <c:v>2022.5893128085099</c:v>
                </c:pt>
                <c:pt idx="53">
                  <c:v>2022.5488382650001</c:v>
                </c:pt>
                <c:pt idx="54">
                  <c:v>2022.50836372149</c:v>
                </c:pt>
                <c:pt idx="55">
                  <c:v>2022.4678891779799</c:v>
                </c:pt>
                <c:pt idx="56">
                  <c:v>2022.4274146344701</c:v>
                </c:pt>
                <c:pt idx="57">
                  <c:v>2022.38694009096</c:v>
                </c:pt>
                <c:pt idx="58">
                  <c:v>2022.34646554745</c:v>
                </c:pt>
                <c:pt idx="59">
                  <c:v>2022.3059910039401</c:v>
                </c:pt>
                <c:pt idx="60">
                  <c:v>2022.26551646043</c:v>
                </c:pt>
                <c:pt idx="61">
                  <c:v>2022.22504191692</c:v>
                </c:pt>
                <c:pt idx="62">
                  <c:v>2022.1845673734099</c:v>
                </c:pt>
                <c:pt idx="63">
                  <c:v>2022.1440928299</c:v>
                </c:pt>
                <c:pt idx="64">
                  <c:v>2022.10361828639</c:v>
                </c:pt>
                <c:pt idx="65">
                  <c:v>2022.0631437428799</c:v>
                </c:pt>
                <c:pt idx="66">
                  <c:v>2022.0226691993701</c:v>
                </c:pt>
                <c:pt idx="67">
                  <c:v>2021.98219465586</c:v>
                </c:pt>
                <c:pt idx="68">
                  <c:v>2021.9417201123499</c:v>
                </c:pt>
                <c:pt idx="69">
                  <c:v>2021.9012455688401</c:v>
                </c:pt>
                <c:pt idx="70">
                  <c:v>2021.86077102533</c:v>
                </c:pt>
                <c:pt idx="71">
                  <c:v>2021.8202964818199</c:v>
                </c:pt>
                <c:pt idx="72">
                  <c:v>2021.7798219383101</c:v>
                </c:pt>
                <c:pt idx="73">
                  <c:v>2021.7393473948</c:v>
                </c:pt>
                <c:pt idx="74">
                  <c:v>2021.6988728512899</c:v>
                </c:pt>
                <c:pt idx="75">
                  <c:v>2021.6583983077801</c:v>
                </c:pt>
                <c:pt idx="76">
                  <c:v>2021.61792376427</c:v>
                </c:pt>
                <c:pt idx="77">
                  <c:v>2021.5774492207599</c:v>
                </c:pt>
                <c:pt idx="78">
                  <c:v>2021.5369746772501</c:v>
                </c:pt>
                <c:pt idx="79">
                  <c:v>2021.49650013374</c:v>
                </c:pt>
                <c:pt idx="80">
                  <c:v>2021.45602559023</c:v>
                </c:pt>
                <c:pt idx="81">
                  <c:v>2021.4155510467201</c:v>
                </c:pt>
                <c:pt idx="82">
                  <c:v>2021.37507650321</c:v>
                </c:pt>
                <c:pt idx="83">
                  <c:v>2021.3346019597</c:v>
                </c:pt>
                <c:pt idx="84">
                  <c:v>2021.2941274161899</c:v>
                </c:pt>
                <c:pt idx="85">
                  <c:v>2021.25365287268</c:v>
                </c:pt>
                <c:pt idx="86">
                  <c:v>2021.21317832917</c:v>
                </c:pt>
                <c:pt idx="87">
                  <c:v>2021.1727037856599</c:v>
                </c:pt>
                <c:pt idx="88">
                  <c:v>2021.1322292421501</c:v>
                </c:pt>
                <c:pt idx="89">
                  <c:v>2021.09175469864</c:v>
                </c:pt>
                <c:pt idx="90">
                  <c:v>2021.0512801551299</c:v>
                </c:pt>
                <c:pt idx="91">
                  <c:v>2021.0108056116201</c:v>
                </c:pt>
                <c:pt idx="92">
                  <c:v>2020.97033106811</c:v>
                </c:pt>
                <c:pt idx="93">
                  <c:v>2020.9298565245999</c:v>
                </c:pt>
                <c:pt idx="94">
                  <c:v>2020.8893819810901</c:v>
                </c:pt>
                <c:pt idx="95">
                  <c:v>2020.84890743758</c:v>
                </c:pt>
                <c:pt idx="96">
                  <c:v>2020.8084328940699</c:v>
                </c:pt>
                <c:pt idx="97">
                  <c:v>2020.7679583505601</c:v>
                </c:pt>
                <c:pt idx="98">
                  <c:v>2020.72748380705</c:v>
                </c:pt>
                <c:pt idx="99">
                  <c:v>2020.6870092635399</c:v>
                </c:pt>
              </c:numCache>
            </c:numRef>
          </c:xVal>
          <c:yVal>
            <c:numRef>
              <c:f>gtr_data!$G$2:$G$102</c:f>
              <c:numCache>
                <c:formatCode>General</c:formatCode>
                <c:ptCount val="101"/>
                <c:pt idx="0">
                  <c:v>75.647351653224305</c:v>
                </c:pt>
                <c:pt idx="1">
                  <c:v>68.434456481003096</c:v>
                </c:pt>
                <c:pt idx="2">
                  <c:v>64.590381650394093</c:v>
                </c:pt>
                <c:pt idx="3">
                  <c:v>61.330627751931203</c:v>
                </c:pt>
                <c:pt idx="4">
                  <c:v>59.264209504554998</c:v>
                </c:pt>
                <c:pt idx="5">
                  <c:v>56.294457007442297</c:v>
                </c:pt>
                <c:pt idx="6">
                  <c:v>53.064868914332997</c:v>
                </c:pt>
                <c:pt idx="7">
                  <c:v>50.6902754493007</c:v>
                </c:pt>
                <c:pt idx="8">
                  <c:v>47.055062546862899</c:v>
                </c:pt>
                <c:pt idx="9">
                  <c:v>45.489615059757199</c:v>
                </c:pt>
                <c:pt idx="10">
                  <c:v>45.417371452913898</c:v>
                </c:pt>
                <c:pt idx="11">
                  <c:v>47.0176723919148</c:v>
                </c:pt>
                <c:pt idx="12">
                  <c:v>49.661701842646998</c:v>
                </c:pt>
                <c:pt idx="13">
                  <c:v>52.907564404244802</c:v>
                </c:pt>
                <c:pt idx="14">
                  <c:v>55.0419158828579</c:v>
                </c:pt>
                <c:pt idx="15">
                  <c:v>56.105595614542601</c:v>
                </c:pt>
                <c:pt idx="16">
                  <c:v>57.939914132707003</c:v>
                </c:pt>
                <c:pt idx="17">
                  <c:v>62.290182789013599</c:v>
                </c:pt>
                <c:pt idx="18">
                  <c:v>64.337274465253998</c:v>
                </c:pt>
                <c:pt idx="19">
                  <c:v>68.544322791263795</c:v>
                </c:pt>
                <c:pt idx="20">
                  <c:v>72.4189750535039</c:v>
                </c:pt>
                <c:pt idx="21">
                  <c:v>76.247067735340096</c:v>
                </c:pt>
                <c:pt idx="22">
                  <c:v>79.115115927072793</c:v>
                </c:pt>
                <c:pt idx="23">
                  <c:v>83.169230013379803</c:v>
                </c:pt>
                <c:pt idx="24">
                  <c:v>91.221859597986906</c:v>
                </c:pt>
                <c:pt idx="25">
                  <c:v>94.932639131663805</c:v>
                </c:pt>
                <c:pt idx="26">
                  <c:v>94.200417995561395</c:v>
                </c:pt>
                <c:pt idx="27">
                  <c:v>96.001981246733706</c:v>
                </c:pt>
                <c:pt idx="28">
                  <c:v>100.405613280686</c:v>
                </c:pt>
                <c:pt idx="29">
                  <c:v>103.71632061796301</c:v>
                </c:pt>
                <c:pt idx="30">
                  <c:v>109.297620418525</c:v>
                </c:pt>
                <c:pt idx="31">
                  <c:v>113.383189908643</c:v>
                </c:pt>
                <c:pt idx="32">
                  <c:v>116.720791162251</c:v>
                </c:pt>
                <c:pt idx="33">
                  <c:v>120.79009208877299</c:v>
                </c:pt>
                <c:pt idx="34">
                  <c:v>122.050148793527</c:v>
                </c:pt>
                <c:pt idx="35">
                  <c:v>125.273140622632</c:v>
                </c:pt>
                <c:pt idx="36">
                  <c:v>125.338565921848</c:v>
                </c:pt>
                <c:pt idx="37">
                  <c:v>126.325952954996</c:v>
                </c:pt>
                <c:pt idx="38">
                  <c:v>124.113574944319</c:v>
                </c:pt>
                <c:pt idx="39">
                  <c:v>122.636946022383</c:v>
                </c:pt>
                <c:pt idx="40">
                  <c:v>116.762150663162</c:v>
                </c:pt>
                <c:pt idx="41">
                  <c:v>109.508441204552</c:v>
                </c:pt>
                <c:pt idx="42">
                  <c:v>98.520235807587397</c:v>
                </c:pt>
                <c:pt idx="43">
                  <c:v>89.328047925449695</c:v>
                </c:pt>
                <c:pt idx="44">
                  <c:v>84.120235442337005</c:v>
                </c:pt>
                <c:pt idx="45">
                  <c:v>81.553881538185493</c:v>
                </c:pt>
                <c:pt idx="46">
                  <c:v>84.085746769956401</c:v>
                </c:pt>
                <c:pt idx="47">
                  <c:v>89.379725114877502</c:v>
                </c:pt>
                <c:pt idx="48">
                  <c:v>97.359575626926997</c:v>
                </c:pt>
                <c:pt idx="49">
                  <c:v>104.370712182373</c:v>
                </c:pt>
                <c:pt idx="50">
                  <c:v>115.367621776943</c:v>
                </c:pt>
                <c:pt idx="51">
                  <c:v>123.19026344186</c:v>
                </c:pt>
                <c:pt idx="52">
                  <c:v>130.16158050649801</c:v>
                </c:pt>
                <c:pt idx="53">
                  <c:v>137.94821417933801</c:v>
                </c:pt>
                <c:pt idx="54">
                  <c:v>145.56021004674099</c:v>
                </c:pt>
                <c:pt idx="55">
                  <c:v>150.24132414433001</c:v>
                </c:pt>
                <c:pt idx="56">
                  <c:v>154.43406510256301</c:v>
                </c:pt>
                <c:pt idx="57">
                  <c:v>158.02472173112901</c:v>
                </c:pt>
                <c:pt idx="58">
                  <c:v>151.75691348238101</c:v>
                </c:pt>
                <c:pt idx="59">
                  <c:v>142.93154029983799</c:v>
                </c:pt>
                <c:pt idx="60">
                  <c:v>136.20863039737401</c:v>
                </c:pt>
                <c:pt idx="61">
                  <c:v>126.86788190491301</c:v>
                </c:pt>
                <c:pt idx="62">
                  <c:v>115.908158844456</c:v>
                </c:pt>
                <c:pt idx="63">
                  <c:v>108.333513289585</c:v>
                </c:pt>
                <c:pt idx="64">
                  <c:v>101.26076414458601</c:v>
                </c:pt>
                <c:pt idx="65">
                  <c:v>98.077353166187393</c:v>
                </c:pt>
                <c:pt idx="66">
                  <c:v>92.863710729599006</c:v>
                </c:pt>
                <c:pt idx="67">
                  <c:v>91.801721004717606</c:v>
                </c:pt>
                <c:pt idx="68">
                  <c:v>89.754839223180994</c:v>
                </c:pt>
                <c:pt idx="69">
                  <c:v>89.463238600493995</c:v>
                </c:pt>
                <c:pt idx="70">
                  <c:v>88.053887704573697</c:v>
                </c:pt>
                <c:pt idx="71">
                  <c:v>82.567640317542796</c:v>
                </c:pt>
                <c:pt idx="72">
                  <c:v>79.380052523119303</c:v>
                </c:pt>
                <c:pt idx="73">
                  <c:v>75.316230263305798</c:v>
                </c:pt>
                <c:pt idx="74">
                  <c:v>71.309962873357506</c:v>
                </c:pt>
                <c:pt idx="75">
                  <c:v>69.269172591804406</c:v>
                </c:pt>
                <c:pt idx="76">
                  <c:v>67.718729877456099</c:v>
                </c:pt>
                <c:pt idx="77">
                  <c:v>65.036098478154599</c:v>
                </c:pt>
                <c:pt idx="78">
                  <c:v>63.407824419596203</c:v>
                </c:pt>
                <c:pt idx="79">
                  <c:v>61.116203783660502</c:v>
                </c:pt>
                <c:pt idx="80">
                  <c:v>58.4134363815702</c:v>
                </c:pt>
                <c:pt idx="81">
                  <c:v>55.619413341451903</c:v>
                </c:pt>
                <c:pt idx="82">
                  <c:v>52.813649720521802</c:v>
                </c:pt>
                <c:pt idx="83">
                  <c:v>48.253593811665397</c:v>
                </c:pt>
                <c:pt idx="84">
                  <c:v>42.876600651477901</c:v>
                </c:pt>
                <c:pt idx="85">
                  <c:v>37.704707506455698</c:v>
                </c:pt>
                <c:pt idx="86">
                  <c:v>33.263247361961</c:v>
                </c:pt>
                <c:pt idx="87">
                  <c:v>28.905100252026699</c:v>
                </c:pt>
                <c:pt idx="88">
                  <c:v>25.006033444869701</c:v>
                </c:pt>
                <c:pt idx="89">
                  <c:v>20.8549561182475</c:v>
                </c:pt>
                <c:pt idx="90">
                  <c:v>17.2239412757102</c:v>
                </c:pt>
                <c:pt idx="91">
                  <c:v>14.6637228534813</c:v>
                </c:pt>
                <c:pt idx="92">
                  <c:v>12.0990855283701</c:v>
                </c:pt>
                <c:pt idx="93">
                  <c:v>9.85261542012646</c:v>
                </c:pt>
                <c:pt idx="94">
                  <c:v>8.2124765543425795</c:v>
                </c:pt>
                <c:pt idx="95">
                  <c:v>6.6493199066262596</c:v>
                </c:pt>
                <c:pt idx="96">
                  <c:v>5.0469979122326398</c:v>
                </c:pt>
                <c:pt idx="97">
                  <c:v>3.9697086191450599</c:v>
                </c:pt>
                <c:pt idx="98">
                  <c:v>3.1176047626179</c:v>
                </c:pt>
                <c:pt idx="99">
                  <c:v>2.49875584224112</c:v>
                </c:pt>
              </c:numCache>
            </c:numRef>
          </c:yVal>
          <c:smooth val="0"/>
          <c:extLst>
            <c:ext xmlns:c16="http://schemas.microsoft.com/office/drawing/2014/chart" uri="{C3380CC4-5D6E-409C-BE32-E72D297353CC}">
              <c16:uniqueId val="{00000001-492E-48C8-87C1-6C5E621BDB02}"/>
            </c:ext>
          </c:extLst>
        </c:ser>
        <c:ser>
          <c:idx val="2"/>
          <c:order val="2"/>
          <c:tx>
            <c:strRef>
              <c:f>gtr_data!$H$1</c:f>
              <c:strCache>
                <c:ptCount val="1"/>
                <c:pt idx="0">
                  <c:v>lower</c:v>
                </c:pt>
              </c:strCache>
            </c:strRef>
          </c:tx>
          <c:spPr>
            <a:ln w="19050" cap="rnd">
              <a:solidFill>
                <a:schemeClr val="tx2">
                  <a:lumMod val="75000"/>
                  <a:lumOff val="25000"/>
                </a:schemeClr>
              </a:solidFill>
              <a:round/>
            </a:ln>
            <a:effectLst/>
          </c:spPr>
          <c:marker>
            <c:symbol val="none"/>
          </c:marker>
          <c:xVal>
            <c:numRef>
              <c:f>gtr_data!$A$2:$A$101</c:f>
              <c:numCache>
                <c:formatCode>General</c:formatCode>
                <c:ptCount val="100"/>
                <c:pt idx="0">
                  <c:v>2024.69398907103</c:v>
                </c:pt>
                <c:pt idx="1">
                  <c:v>2024.65351452752</c:v>
                </c:pt>
                <c:pt idx="2">
                  <c:v>2024.6130399840099</c:v>
                </c:pt>
                <c:pt idx="3">
                  <c:v>2024.5725654405001</c:v>
                </c:pt>
                <c:pt idx="4">
                  <c:v>2024.53209089699</c:v>
                </c:pt>
                <c:pt idx="5">
                  <c:v>2024.4916163534799</c:v>
                </c:pt>
                <c:pt idx="6">
                  <c:v>2024.4511418099701</c:v>
                </c:pt>
                <c:pt idx="7">
                  <c:v>2024.41066726646</c:v>
                </c:pt>
                <c:pt idx="8">
                  <c:v>2024.3701927229499</c:v>
                </c:pt>
                <c:pt idx="9">
                  <c:v>2024.3297181794401</c:v>
                </c:pt>
                <c:pt idx="10">
                  <c:v>2024.28924363593</c:v>
                </c:pt>
                <c:pt idx="11">
                  <c:v>2024.2487690924199</c:v>
                </c:pt>
                <c:pt idx="12">
                  <c:v>2024.2082945489101</c:v>
                </c:pt>
                <c:pt idx="13">
                  <c:v>2024.1678200054</c:v>
                </c:pt>
                <c:pt idx="14">
                  <c:v>2024.1273454618899</c:v>
                </c:pt>
                <c:pt idx="15">
                  <c:v>2024.0868709183801</c:v>
                </c:pt>
                <c:pt idx="16">
                  <c:v>2024.04639637487</c:v>
                </c:pt>
                <c:pt idx="17">
                  <c:v>2024.00592183136</c:v>
                </c:pt>
                <c:pt idx="18">
                  <c:v>2023.9654472878501</c:v>
                </c:pt>
                <c:pt idx="19">
                  <c:v>2023.92497274434</c:v>
                </c:pt>
                <c:pt idx="20">
                  <c:v>2023.88449820083</c:v>
                </c:pt>
                <c:pt idx="21">
                  <c:v>2023.8440236573199</c:v>
                </c:pt>
                <c:pt idx="22">
                  <c:v>2023.80354911381</c:v>
                </c:pt>
                <c:pt idx="23">
                  <c:v>2023.7630745703</c:v>
                </c:pt>
                <c:pt idx="24">
                  <c:v>2023.7226000267899</c:v>
                </c:pt>
                <c:pt idx="25">
                  <c:v>2023.6821254832801</c:v>
                </c:pt>
                <c:pt idx="26">
                  <c:v>2023.64165093977</c:v>
                </c:pt>
                <c:pt idx="27">
                  <c:v>2023.6011763962599</c:v>
                </c:pt>
                <c:pt idx="28">
                  <c:v>2023.5607018527501</c:v>
                </c:pt>
                <c:pt idx="29">
                  <c:v>2023.52022730924</c:v>
                </c:pt>
                <c:pt idx="30">
                  <c:v>2023.4797527657299</c:v>
                </c:pt>
                <c:pt idx="31">
                  <c:v>2023.4392782222201</c:v>
                </c:pt>
                <c:pt idx="32">
                  <c:v>2023.39880367871</c:v>
                </c:pt>
                <c:pt idx="33">
                  <c:v>2023.3583291351999</c:v>
                </c:pt>
                <c:pt idx="34">
                  <c:v>2023.3178545916901</c:v>
                </c:pt>
                <c:pt idx="35">
                  <c:v>2023.27738004818</c:v>
                </c:pt>
                <c:pt idx="36">
                  <c:v>2023.2369055046699</c:v>
                </c:pt>
                <c:pt idx="37">
                  <c:v>2023.1964309611601</c:v>
                </c:pt>
                <c:pt idx="38">
                  <c:v>2023.15595641765</c:v>
                </c:pt>
                <c:pt idx="39">
                  <c:v>2023.11548187414</c:v>
                </c:pt>
                <c:pt idx="40">
                  <c:v>2023.0750073306299</c:v>
                </c:pt>
                <c:pt idx="41">
                  <c:v>2023.03453278712</c:v>
                </c:pt>
                <c:pt idx="42">
                  <c:v>2022.99405824361</c:v>
                </c:pt>
                <c:pt idx="43">
                  <c:v>2022.9535837000999</c:v>
                </c:pt>
                <c:pt idx="44">
                  <c:v>2022.9131091565901</c:v>
                </c:pt>
                <c:pt idx="45">
                  <c:v>2022.87263461308</c:v>
                </c:pt>
                <c:pt idx="46">
                  <c:v>2022.8321600695699</c:v>
                </c:pt>
                <c:pt idx="47">
                  <c:v>2022.7916855260601</c:v>
                </c:pt>
                <c:pt idx="48">
                  <c:v>2022.75121098255</c:v>
                </c:pt>
                <c:pt idx="49">
                  <c:v>2022.7107364390399</c:v>
                </c:pt>
                <c:pt idx="50">
                  <c:v>2022.6702618955301</c:v>
                </c:pt>
                <c:pt idx="51">
                  <c:v>2022.62978735202</c:v>
                </c:pt>
                <c:pt idx="52">
                  <c:v>2022.5893128085099</c:v>
                </c:pt>
                <c:pt idx="53">
                  <c:v>2022.5488382650001</c:v>
                </c:pt>
                <c:pt idx="54">
                  <c:v>2022.50836372149</c:v>
                </c:pt>
                <c:pt idx="55">
                  <c:v>2022.4678891779799</c:v>
                </c:pt>
                <c:pt idx="56">
                  <c:v>2022.4274146344701</c:v>
                </c:pt>
                <c:pt idx="57">
                  <c:v>2022.38694009096</c:v>
                </c:pt>
                <c:pt idx="58">
                  <c:v>2022.34646554745</c:v>
                </c:pt>
                <c:pt idx="59">
                  <c:v>2022.3059910039401</c:v>
                </c:pt>
                <c:pt idx="60">
                  <c:v>2022.26551646043</c:v>
                </c:pt>
                <c:pt idx="61">
                  <c:v>2022.22504191692</c:v>
                </c:pt>
                <c:pt idx="62">
                  <c:v>2022.1845673734099</c:v>
                </c:pt>
                <c:pt idx="63">
                  <c:v>2022.1440928299</c:v>
                </c:pt>
                <c:pt idx="64">
                  <c:v>2022.10361828639</c:v>
                </c:pt>
                <c:pt idx="65">
                  <c:v>2022.0631437428799</c:v>
                </c:pt>
                <c:pt idx="66">
                  <c:v>2022.0226691993701</c:v>
                </c:pt>
                <c:pt idx="67">
                  <c:v>2021.98219465586</c:v>
                </c:pt>
                <c:pt idx="68">
                  <c:v>2021.9417201123499</c:v>
                </c:pt>
                <c:pt idx="69">
                  <c:v>2021.9012455688401</c:v>
                </c:pt>
                <c:pt idx="70">
                  <c:v>2021.86077102533</c:v>
                </c:pt>
                <c:pt idx="71">
                  <c:v>2021.8202964818199</c:v>
                </c:pt>
                <c:pt idx="72">
                  <c:v>2021.7798219383101</c:v>
                </c:pt>
                <c:pt idx="73">
                  <c:v>2021.7393473948</c:v>
                </c:pt>
                <c:pt idx="74">
                  <c:v>2021.6988728512899</c:v>
                </c:pt>
                <c:pt idx="75">
                  <c:v>2021.6583983077801</c:v>
                </c:pt>
                <c:pt idx="76">
                  <c:v>2021.61792376427</c:v>
                </c:pt>
                <c:pt idx="77">
                  <c:v>2021.5774492207599</c:v>
                </c:pt>
                <c:pt idx="78">
                  <c:v>2021.5369746772501</c:v>
                </c:pt>
                <c:pt idx="79">
                  <c:v>2021.49650013374</c:v>
                </c:pt>
                <c:pt idx="80">
                  <c:v>2021.45602559023</c:v>
                </c:pt>
                <c:pt idx="81">
                  <c:v>2021.4155510467201</c:v>
                </c:pt>
                <c:pt idx="82">
                  <c:v>2021.37507650321</c:v>
                </c:pt>
                <c:pt idx="83">
                  <c:v>2021.3346019597</c:v>
                </c:pt>
                <c:pt idx="84">
                  <c:v>2021.2941274161899</c:v>
                </c:pt>
                <c:pt idx="85">
                  <c:v>2021.25365287268</c:v>
                </c:pt>
                <c:pt idx="86">
                  <c:v>2021.21317832917</c:v>
                </c:pt>
                <c:pt idx="87">
                  <c:v>2021.1727037856599</c:v>
                </c:pt>
                <c:pt idx="88">
                  <c:v>2021.1322292421501</c:v>
                </c:pt>
                <c:pt idx="89">
                  <c:v>2021.09175469864</c:v>
                </c:pt>
                <c:pt idx="90">
                  <c:v>2021.0512801551299</c:v>
                </c:pt>
                <c:pt idx="91">
                  <c:v>2021.0108056116201</c:v>
                </c:pt>
                <c:pt idx="92">
                  <c:v>2020.97033106811</c:v>
                </c:pt>
                <c:pt idx="93">
                  <c:v>2020.9298565245999</c:v>
                </c:pt>
                <c:pt idx="94">
                  <c:v>2020.8893819810901</c:v>
                </c:pt>
                <c:pt idx="95">
                  <c:v>2020.84890743758</c:v>
                </c:pt>
                <c:pt idx="96">
                  <c:v>2020.8084328940699</c:v>
                </c:pt>
                <c:pt idx="97">
                  <c:v>2020.7679583505601</c:v>
                </c:pt>
                <c:pt idx="98">
                  <c:v>2020.72748380705</c:v>
                </c:pt>
                <c:pt idx="99">
                  <c:v>2020.6870092635399</c:v>
                </c:pt>
              </c:numCache>
            </c:numRef>
          </c:xVal>
          <c:yVal>
            <c:numRef>
              <c:f>gtr_data!$H$2:$H$101</c:f>
              <c:numCache>
                <c:formatCode>General</c:formatCode>
                <c:ptCount val="100"/>
                <c:pt idx="0">
                  <c:v>5.9885270656855898</c:v>
                </c:pt>
                <c:pt idx="1">
                  <c:v>8.0467012270632292</c:v>
                </c:pt>
                <c:pt idx="2">
                  <c:v>8.8758498243544199</c:v>
                </c:pt>
                <c:pt idx="3">
                  <c:v>9.8920226891942402</c:v>
                </c:pt>
                <c:pt idx="4">
                  <c:v>11.022698019928701</c:v>
                </c:pt>
                <c:pt idx="5">
                  <c:v>11.7263829799994</c:v>
                </c:pt>
                <c:pt idx="6">
                  <c:v>11.6785539269396</c:v>
                </c:pt>
                <c:pt idx="7">
                  <c:v>11.8892241556778</c:v>
                </c:pt>
                <c:pt idx="8">
                  <c:v>12.214502987701801</c:v>
                </c:pt>
                <c:pt idx="9">
                  <c:v>12.5407892025574</c:v>
                </c:pt>
                <c:pt idx="10">
                  <c:v>13.2262848180946</c:v>
                </c:pt>
                <c:pt idx="11">
                  <c:v>14.734095409362</c:v>
                </c:pt>
                <c:pt idx="12">
                  <c:v>16.162148822187799</c:v>
                </c:pt>
                <c:pt idx="13">
                  <c:v>17.120217745278001</c:v>
                </c:pt>
                <c:pt idx="14">
                  <c:v>17.561782705652298</c:v>
                </c:pt>
                <c:pt idx="15">
                  <c:v>17.803980733563801</c:v>
                </c:pt>
                <c:pt idx="16">
                  <c:v>17.7309920439975</c:v>
                </c:pt>
                <c:pt idx="17">
                  <c:v>18.5922389389344</c:v>
                </c:pt>
                <c:pt idx="18">
                  <c:v>19.40089828108</c:v>
                </c:pt>
                <c:pt idx="19">
                  <c:v>20.850488550039501</c:v>
                </c:pt>
                <c:pt idx="20">
                  <c:v>22.0583174831519</c:v>
                </c:pt>
                <c:pt idx="21">
                  <c:v>23.8799045062513</c:v>
                </c:pt>
                <c:pt idx="22">
                  <c:v>24.6435713995326</c:v>
                </c:pt>
                <c:pt idx="23">
                  <c:v>26.631393778003901</c:v>
                </c:pt>
                <c:pt idx="24">
                  <c:v>28.45278552984</c:v>
                </c:pt>
                <c:pt idx="25">
                  <c:v>29.8274854098993</c:v>
                </c:pt>
                <c:pt idx="26">
                  <c:v>29.9767144345366</c:v>
                </c:pt>
                <c:pt idx="27">
                  <c:v>29.662328586482801</c:v>
                </c:pt>
                <c:pt idx="28">
                  <c:v>30.036291146450001</c:v>
                </c:pt>
                <c:pt idx="29">
                  <c:v>30.133669748305898</c:v>
                </c:pt>
                <c:pt idx="30">
                  <c:v>31.226711289057999</c:v>
                </c:pt>
                <c:pt idx="31">
                  <c:v>32.848956237522799</c:v>
                </c:pt>
                <c:pt idx="32">
                  <c:v>34.746163356624898</c:v>
                </c:pt>
                <c:pt idx="33">
                  <c:v>35.892014161263802</c:v>
                </c:pt>
                <c:pt idx="34">
                  <c:v>36.423971520861201</c:v>
                </c:pt>
                <c:pt idx="35">
                  <c:v>37.688778473325598</c:v>
                </c:pt>
                <c:pt idx="36">
                  <c:v>38.4034906015115</c:v>
                </c:pt>
                <c:pt idx="37">
                  <c:v>39.381329774305698</c:v>
                </c:pt>
                <c:pt idx="38">
                  <c:v>39.319942109588098</c:v>
                </c:pt>
                <c:pt idx="39">
                  <c:v>38.033769686713498</c:v>
                </c:pt>
                <c:pt idx="40">
                  <c:v>36.798298873690101</c:v>
                </c:pt>
                <c:pt idx="41">
                  <c:v>34.645075711834799</c:v>
                </c:pt>
                <c:pt idx="42">
                  <c:v>32.1285862985088</c:v>
                </c:pt>
                <c:pt idx="43">
                  <c:v>29.3750210868</c:v>
                </c:pt>
                <c:pt idx="44">
                  <c:v>27.998681056658299</c:v>
                </c:pt>
                <c:pt idx="45">
                  <c:v>28.092233623788299</c:v>
                </c:pt>
                <c:pt idx="46">
                  <c:v>29.7667884106408</c:v>
                </c:pt>
                <c:pt idx="47">
                  <c:v>31.2454980032694</c:v>
                </c:pt>
                <c:pt idx="48">
                  <c:v>33.064459449149602</c:v>
                </c:pt>
                <c:pt idx="49">
                  <c:v>35.910986785552602</c:v>
                </c:pt>
                <c:pt idx="50">
                  <c:v>38.239793815157398</c:v>
                </c:pt>
                <c:pt idx="51">
                  <c:v>39.804941863757001</c:v>
                </c:pt>
                <c:pt idx="52">
                  <c:v>40.660989332809798</c:v>
                </c:pt>
                <c:pt idx="53">
                  <c:v>42.526224217288402</c:v>
                </c:pt>
                <c:pt idx="54">
                  <c:v>44.026416138262697</c:v>
                </c:pt>
                <c:pt idx="55">
                  <c:v>46.007714273543897</c:v>
                </c:pt>
                <c:pt idx="56">
                  <c:v>46.628352348819199</c:v>
                </c:pt>
                <c:pt idx="57">
                  <c:v>45.449692593691999</c:v>
                </c:pt>
                <c:pt idx="58">
                  <c:v>44.625515456182498</c:v>
                </c:pt>
                <c:pt idx="59">
                  <c:v>43.310254604092698</c:v>
                </c:pt>
                <c:pt idx="60">
                  <c:v>40.743960242579703</c:v>
                </c:pt>
                <c:pt idx="61">
                  <c:v>37.915308020517699</c:v>
                </c:pt>
                <c:pt idx="62">
                  <c:v>35.201586421174902</c:v>
                </c:pt>
                <c:pt idx="63">
                  <c:v>33.382662896428997</c:v>
                </c:pt>
                <c:pt idx="64">
                  <c:v>31.725528672492501</c:v>
                </c:pt>
                <c:pt idx="65">
                  <c:v>30.673859123479101</c:v>
                </c:pt>
                <c:pt idx="66">
                  <c:v>29.635190766822301</c:v>
                </c:pt>
                <c:pt idx="67">
                  <c:v>27.590154021442199</c:v>
                </c:pt>
                <c:pt idx="68">
                  <c:v>27.624972860301199</c:v>
                </c:pt>
                <c:pt idx="69">
                  <c:v>27.9448662265983</c:v>
                </c:pt>
                <c:pt idx="70">
                  <c:v>27.3259206012448</c:v>
                </c:pt>
                <c:pt idx="71">
                  <c:v>26.280912892849202</c:v>
                </c:pt>
                <c:pt idx="72">
                  <c:v>24.689306702736701</c:v>
                </c:pt>
                <c:pt idx="73">
                  <c:v>23.270899546023902</c:v>
                </c:pt>
                <c:pt idx="74">
                  <c:v>21.9902783005411</c:v>
                </c:pt>
                <c:pt idx="75">
                  <c:v>21.0237013722213</c:v>
                </c:pt>
                <c:pt idx="76">
                  <c:v>20.3109197043579</c:v>
                </c:pt>
                <c:pt idx="77">
                  <c:v>19.3539114534282</c:v>
                </c:pt>
                <c:pt idx="78">
                  <c:v>18.446231031613401</c:v>
                </c:pt>
                <c:pt idx="79">
                  <c:v>17.353406027471799</c:v>
                </c:pt>
                <c:pt idx="80">
                  <c:v>16.134677931990499</c:v>
                </c:pt>
                <c:pt idx="81">
                  <c:v>14.990083684761499</c:v>
                </c:pt>
                <c:pt idx="82">
                  <c:v>13.876454812254501</c:v>
                </c:pt>
                <c:pt idx="83">
                  <c:v>12.3631833999401</c:v>
                </c:pt>
                <c:pt idx="84">
                  <c:v>10.751402109566801</c:v>
                </c:pt>
                <c:pt idx="85">
                  <c:v>8.9845678209371496</c:v>
                </c:pt>
                <c:pt idx="86">
                  <c:v>7.3588104425528202</c:v>
                </c:pt>
                <c:pt idx="87">
                  <c:v>6.0806134747103702</c:v>
                </c:pt>
                <c:pt idx="88">
                  <c:v>4.79390880801986</c:v>
                </c:pt>
                <c:pt idx="89">
                  <c:v>3.8648418872199599</c:v>
                </c:pt>
                <c:pt idx="90">
                  <c:v>3.0408730518879001</c:v>
                </c:pt>
                <c:pt idx="91">
                  <c:v>2.3244462679503002</c:v>
                </c:pt>
                <c:pt idx="92">
                  <c:v>1.79941758916356</c:v>
                </c:pt>
                <c:pt idx="93">
                  <c:v>1.37466816196984</c:v>
                </c:pt>
                <c:pt idx="94">
                  <c:v>1.0285141673276701</c:v>
                </c:pt>
                <c:pt idx="95">
                  <c:v>0.74986132519236903</c:v>
                </c:pt>
                <c:pt idx="96">
                  <c:v>0.52308512587101696</c:v>
                </c:pt>
                <c:pt idx="97">
                  <c:v>0.36473636109329099</c:v>
                </c:pt>
                <c:pt idx="98">
                  <c:v>0.26509346551123703</c:v>
                </c:pt>
                <c:pt idx="99">
                  <c:v>0.20782734055413299</c:v>
                </c:pt>
              </c:numCache>
            </c:numRef>
          </c:yVal>
          <c:smooth val="0"/>
          <c:extLst>
            <c:ext xmlns:c16="http://schemas.microsoft.com/office/drawing/2014/chart" uri="{C3380CC4-5D6E-409C-BE32-E72D297353CC}">
              <c16:uniqueId val="{00000002-492E-48C8-87C1-6C5E621BDB02}"/>
            </c:ext>
          </c:extLst>
        </c:ser>
        <c:ser>
          <c:idx val="3"/>
          <c:order val="3"/>
          <c:tx>
            <c:strRef>
              <c:f>gtr_data!$N$1</c:f>
              <c:strCache>
                <c:ptCount val="1"/>
                <c:pt idx="0">
                  <c:v>coi_median</c:v>
                </c:pt>
              </c:strCache>
            </c:strRef>
          </c:tx>
          <c:spPr>
            <a:ln w="19050" cap="rnd">
              <a:solidFill>
                <a:schemeClr val="accent2">
                  <a:lumMod val="60000"/>
                  <a:lumOff val="40000"/>
                </a:schemeClr>
              </a:solidFill>
              <a:round/>
            </a:ln>
            <a:effectLst/>
          </c:spPr>
          <c:marker>
            <c:symbol val="none"/>
          </c:marker>
          <c:xVal>
            <c:numRef>
              <c:f>gtr_data!$I$2:$I$101</c:f>
              <c:numCache>
                <c:formatCode>General</c:formatCode>
                <c:ptCount val="100"/>
                <c:pt idx="0">
                  <c:v>2024.69398907103</c:v>
                </c:pt>
                <c:pt idx="1">
                  <c:v>2024.68241285967</c:v>
                </c:pt>
                <c:pt idx="2">
                  <c:v>2024.6708366483001</c:v>
                </c:pt>
                <c:pt idx="3">
                  <c:v>2024.65926043694</c:v>
                </c:pt>
                <c:pt idx="4">
                  <c:v>2024.6476842255699</c:v>
                </c:pt>
                <c:pt idx="5">
                  <c:v>2024.6361080142101</c:v>
                </c:pt>
                <c:pt idx="6">
                  <c:v>2024.62453180285</c:v>
                </c:pt>
                <c:pt idx="7">
                  <c:v>2024.6129555914799</c:v>
                </c:pt>
                <c:pt idx="8">
                  <c:v>2024.6013793801201</c:v>
                </c:pt>
                <c:pt idx="9">
                  <c:v>2024.58980316875</c:v>
                </c:pt>
                <c:pt idx="10">
                  <c:v>2024.5782269573899</c:v>
                </c:pt>
                <c:pt idx="11">
                  <c:v>2024.5666507460201</c:v>
                </c:pt>
                <c:pt idx="12">
                  <c:v>2024.55507453466</c:v>
                </c:pt>
                <c:pt idx="13">
                  <c:v>2024.5434983232899</c:v>
                </c:pt>
                <c:pt idx="14">
                  <c:v>2024.53192211193</c:v>
                </c:pt>
                <c:pt idx="15">
                  <c:v>2024.52034590056</c:v>
                </c:pt>
                <c:pt idx="16">
                  <c:v>2024.5087696892001</c:v>
                </c:pt>
                <c:pt idx="17">
                  <c:v>2024.49719347783</c:v>
                </c:pt>
                <c:pt idx="18">
                  <c:v>2024.4856172664699</c:v>
                </c:pt>
                <c:pt idx="19">
                  <c:v>2024.4740410551101</c:v>
                </c:pt>
                <c:pt idx="20">
                  <c:v>2024.46246484374</c:v>
                </c:pt>
                <c:pt idx="21">
                  <c:v>2024.4508886323799</c:v>
                </c:pt>
                <c:pt idx="22">
                  <c:v>2024.4393124210101</c:v>
                </c:pt>
                <c:pt idx="23">
                  <c:v>2024.42773620965</c:v>
                </c:pt>
                <c:pt idx="24">
                  <c:v>2024.4161599982799</c:v>
                </c:pt>
                <c:pt idx="25">
                  <c:v>2024.4045837869201</c:v>
                </c:pt>
                <c:pt idx="26">
                  <c:v>2024.39300757555</c:v>
                </c:pt>
                <c:pt idx="27">
                  <c:v>2024.3814313641899</c:v>
                </c:pt>
                <c:pt idx="28">
                  <c:v>2024.36985515282</c:v>
                </c:pt>
                <c:pt idx="29">
                  <c:v>2024.35827894146</c:v>
                </c:pt>
                <c:pt idx="30">
                  <c:v>2024.3467027300901</c:v>
                </c:pt>
                <c:pt idx="31">
                  <c:v>2024.33512651873</c:v>
                </c:pt>
                <c:pt idx="32">
                  <c:v>2024.3235503073699</c:v>
                </c:pt>
                <c:pt idx="33">
                  <c:v>2024.3119740960001</c:v>
                </c:pt>
                <c:pt idx="34">
                  <c:v>2024.30039788464</c:v>
                </c:pt>
                <c:pt idx="35">
                  <c:v>2024.2888216732699</c:v>
                </c:pt>
                <c:pt idx="36">
                  <c:v>2024.2772454619101</c:v>
                </c:pt>
                <c:pt idx="37">
                  <c:v>2024.26566925054</c:v>
                </c:pt>
                <c:pt idx="38">
                  <c:v>2024.2540930391799</c:v>
                </c:pt>
                <c:pt idx="39">
                  <c:v>2024.2425168278101</c:v>
                </c:pt>
                <c:pt idx="40">
                  <c:v>2024.23094061645</c:v>
                </c:pt>
                <c:pt idx="41">
                  <c:v>2024.2193644050799</c:v>
                </c:pt>
                <c:pt idx="42">
                  <c:v>2024.20778819372</c:v>
                </c:pt>
                <c:pt idx="43">
                  <c:v>2024.19621198235</c:v>
                </c:pt>
                <c:pt idx="44">
                  <c:v>2024.1846357709901</c:v>
                </c:pt>
                <c:pt idx="45">
                  <c:v>2024.17305955963</c:v>
                </c:pt>
                <c:pt idx="46">
                  <c:v>2024.1614833482599</c:v>
                </c:pt>
                <c:pt idx="47">
                  <c:v>2024.1499071369001</c:v>
                </c:pt>
                <c:pt idx="48">
                  <c:v>2024.13833092553</c:v>
                </c:pt>
                <c:pt idx="49">
                  <c:v>2024.1267547141699</c:v>
                </c:pt>
                <c:pt idx="50">
                  <c:v>2024.1151785028001</c:v>
                </c:pt>
                <c:pt idx="51">
                  <c:v>2024.10360229144</c:v>
                </c:pt>
                <c:pt idx="52">
                  <c:v>2024.0920260800699</c:v>
                </c:pt>
                <c:pt idx="53">
                  <c:v>2024.08044986871</c:v>
                </c:pt>
                <c:pt idx="54">
                  <c:v>2024.06887365734</c:v>
                </c:pt>
                <c:pt idx="55">
                  <c:v>2024.0572974459801</c:v>
                </c:pt>
                <c:pt idx="56">
                  <c:v>2024.04572123461</c:v>
                </c:pt>
                <c:pt idx="57">
                  <c:v>2024.0341450232499</c:v>
                </c:pt>
                <c:pt idx="58">
                  <c:v>2024.0225688118801</c:v>
                </c:pt>
                <c:pt idx="59">
                  <c:v>2024.01099260052</c:v>
                </c:pt>
                <c:pt idx="60">
                  <c:v>2023.9994163891599</c:v>
                </c:pt>
                <c:pt idx="61">
                  <c:v>2023.9878401777901</c:v>
                </c:pt>
                <c:pt idx="62">
                  <c:v>2023.97626396643</c:v>
                </c:pt>
                <c:pt idx="63">
                  <c:v>2023.9646877550599</c:v>
                </c:pt>
                <c:pt idx="64">
                  <c:v>2023.9531115437001</c:v>
                </c:pt>
                <c:pt idx="65">
                  <c:v>2023.94153533233</c:v>
                </c:pt>
                <c:pt idx="66">
                  <c:v>2023.9299591209699</c:v>
                </c:pt>
                <c:pt idx="67">
                  <c:v>2023.9183829096</c:v>
                </c:pt>
                <c:pt idx="68">
                  <c:v>2023.90680669824</c:v>
                </c:pt>
                <c:pt idx="69">
                  <c:v>2023.8952304868701</c:v>
                </c:pt>
                <c:pt idx="70">
                  <c:v>2023.88365427551</c:v>
                </c:pt>
                <c:pt idx="71">
                  <c:v>2023.8720780641399</c:v>
                </c:pt>
                <c:pt idx="72">
                  <c:v>2023.8605018527801</c:v>
                </c:pt>
                <c:pt idx="73">
                  <c:v>2023.84892564142</c:v>
                </c:pt>
                <c:pt idx="74">
                  <c:v>2023.8373494300499</c:v>
                </c:pt>
                <c:pt idx="75">
                  <c:v>2023.8257732186901</c:v>
                </c:pt>
                <c:pt idx="76">
                  <c:v>2023.81419700732</c:v>
                </c:pt>
                <c:pt idx="77">
                  <c:v>2023.8026207959599</c:v>
                </c:pt>
                <c:pt idx="78">
                  <c:v>2023.7910445845901</c:v>
                </c:pt>
                <c:pt idx="79">
                  <c:v>2023.77946837323</c:v>
                </c:pt>
                <c:pt idx="80">
                  <c:v>2023.7678921618599</c:v>
                </c:pt>
                <c:pt idx="81">
                  <c:v>2023.7563159505</c:v>
                </c:pt>
                <c:pt idx="82">
                  <c:v>2023.74473973913</c:v>
                </c:pt>
                <c:pt idx="83">
                  <c:v>2023.7331635277701</c:v>
                </c:pt>
                <c:pt idx="84">
                  <c:v>2023.7215873164</c:v>
                </c:pt>
                <c:pt idx="85">
                  <c:v>2023.7100111050399</c:v>
                </c:pt>
                <c:pt idx="86">
                  <c:v>2023.6984348936801</c:v>
                </c:pt>
                <c:pt idx="87">
                  <c:v>2023.68685868231</c:v>
                </c:pt>
                <c:pt idx="88">
                  <c:v>2023.6752824709499</c:v>
                </c:pt>
                <c:pt idx="89">
                  <c:v>2023.6637062595801</c:v>
                </c:pt>
                <c:pt idx="90">
                  <c:v>2023.65213004822</c:v>
                </c:pt>
                <c:pt idx="91">
                  <c:v>2023.6405538368499</c:v>
                </c:pt>
                <c:pt idx="92">
                  <c:v>2023.6289776254901</c:v>
                </c:pt>
                <c:pt idx="93">
                  <c:v>2023.61740141412</c:v>
                </c:pt>
                <c:pt idx="94">
                  <c:v>2023.6058252027599</c:v>
                </c:pt>
                <c:pt idx="95">
                  <c:v>2023.59424899139</c:v>
                </c:pt>
                <c:pt idx="96">
                  <c:v>2023.58267278003</c:v>
                </c:pt>
                <c:pt idx="97">
                  <c:v>2023.5710965686601</c:v>
                </c:pt>
                <c:pt idx="98">
                  <c:v>2023.5595203573</c:v>
                </c:pt>
                <c:pt idx="99">
                  <c:v>2023.5479441459399</c:v>
                </c:pt>
              </c:numCache>
            </c:numRef>
          </c:xVal>
          <c:yVal>
            <c:numRef>
              <c:f>gtr_data!$N$2:$N$102</c:f>
              <c:numCache>
                <c:formatCode>General</c:formatCode>
                <c:ptCount val="101"/>
                <c:pt idx="0">
                  <c:v>7.8301906658797602</c:v>
                </c:pt>
                <c:pt idx="1">
                  <c:v>8.0103232451339696</c:v>
                </c:pt>
                <c:pt idx="2">
                  <c:v>8.1763247817516707</c:v>
                </c:pt>
                <c:pt idx="3">
                  <c:v>8.3109078527269098</c:v>
                </c:pt>
                <c:pt idx="4">
                  <c:v>8.4059701371871398</c:v>
                </c:pt>
                <c:pt idx="5">
                  <c:v>8.5484650099910198</c:v>
                </c:pt>
                <c:pt idx="6">
                  <c:v>8.8363970904907703</c:v>
                </c:pt>
                <c:pt idx="7">
                  <c:v>9.3047246753214008</c:v>
                </c:pt>
                <c:pt idx="8">
                  <c:v>9.7940946180940394</c:v>
                </c:pt>
                <c:pt idx="9">
                  <c:v>10.2357119995294</c:v>
                </c:pt>
                <c:pt idx="10">
                  <c:v>10.6126122768051</c:v>
                </c:pt>
                <c:pt idx="11">
                  <c:v>10.925106247107101</c:v>
                </c:pt>
                <c:pt idx="12">
                  <c:v>11.147596041725199</c:v>
                </c:pt>
                <c:pt idx="13">
                  <c:v>11.4996932062942</c:v>
                </c:pt>
                <c:pt idx="14">
                  <c:v>11.7395736589687</c:v>
                </c:pt>
                <c:pt idx="15">
                  <c:v>12.0069624946563</c:v>
                </c:pt>
                <c:pt idx="16">
                  <c:v>12.4706409149245</c:v>
                </c:pt>
                <c:pt idx="17">
                  <c:v>12.932716861619401</c:v>
                </c:pt>
                <c:pt idx="18">
                  <c:v>13.396381495604199</c:v>
                </c:pt>
                <c:pt idx="19">
                  <c:v>13.798671939619799</c:v>
                </c:pt>
                <c:pt idx="20">
                  <c:v>14.2932287891805</c:v>
                </c:pt>
                <c:pt idx="21">
                  <c:v>14.734343635684599</c:v>
                </c:pt>
                <c:pt idx="22">
                  <c:v>15.1080201536733</c:v>
                </c:pt>
                <c:pt idx="23">
                  <c:v>15.420720405675601</c:v>
                </c:pt>
                <c:pt idx="24">
                  <c:v>15.7031366230509</c:v>
                </c:pt>
                <c:pt idx="25">
                  <c:v>16.040267790418199</c:v>
                </c:pt>
                <c:pt idx="26">
                  <c:v>16.456485971051102</c:v>
                </c:pt>
                <c:pt idx="27">
                  <c:v>16.788633042261502</c:v>
                </c:pt>
                <c:pt idx="28">
                  <c:v>17.050811945860598</c:v>
                </c:pt>
                <c:pt idx="29">
                  <c:v>17.490967817511802</c:v>
                </c:pt>
                <c:pt idx="30">
                  <c:v>17.899103099127899</c:v>
                </c:pt>
                <c:pt idx="31">
                  <c:v>18.196503258479201</c:v>
                </c:pt>
                <c:pt idx="32">
                  <c:v>18.4053378441441</c:v>
                </c:pt>
                <c:pt idx="33">
                  <c:v>18.670591122348998</c:v>
                </c:pt>
                <c:pt idx="34">
                  <c:v>19.017804263750602</c:v>
                </c:pt>
                <c:pt idx="35">
                  <c:v>19.753110227394298</c:v>
                </c:pt>
                <c:pt idx="36">
                  <c:v>20.713049558989599</c:v>
                </c:pt>
                <c:pt idx="37">
                  <c:v>21.929659262701001</c:v>
                </c:pt>
                <c:pt idx="38">
                  <c:v>22.90690810457</c:v>
                </c:pt>
                <c:pt idx="39">
                  <c:v>23.4210821066312</c:v>
                </c:pt>
                <c:pt idx="40">
                  <c:v>23.574410331629299</c:v>
                </c:pt>
                <c:pt idx="41">
                  <c:v>23.204169172297799</c:v>
                </c:pt>
                <c:pt idx="42">
                  <c:v>22.4737687522376</c:v>
                </c:pt>
                <c:pt idx="43">
                  <c:v>21.662901648565899</c:v>
                </c:pt>
                <c:pt idx="44">
                  <c:v>20.819275659373002</c:v>
                </c:pt>
                <c:pt idx="45">
                  <c:v>19.781792374444201</c:v>
                </c:pt>
                <c:pt idx="46">
                  <c:v>18.810393701744101</c:v>
                </c:pt>
                <c:pt idx="47">
                  <c:v>17.9366526786023</c:v>
                </c:pt>
                <c:pt idx="48">
                  <c:v>16.889059679674801</c:v>
                </c:pt>
                <c:pt idx="49">
                  <c:v>15.803472431517401</c:v>
                </c:pt>
                <c:pt idx="50">
                  <c:v>14.7496453095597</c:v>
                </c:pt>
                <c:pt idx="51">
                  <c:v>13.7164128758335</c:v>
                </c:pt>
                <c:pt idx="52">
                  <c:v>12.7993834164423</c:v>
                </c:pt>
                <c:pt idx="53">
                  <c:v>11.9285167478586</c:v>
                </c:pt>
                <c:pt idx="54">
                  <c:v>11.170258980117699</c:v>
                </c:pt>
                <c:pt idx="55">
                  <c:v>10.460449451375601</c:v>
                </c:pt>
                <c:pt idx="56">
                  <c:v>9.7172111819176497</c:v>
                </c:pt>
                <c:pt idx="57">
                  <c:v>9.0182541208215792</c:v>
                </c:pt>
                <c:pt idx="58">
                  <c:v>8.4241411395343793</c:v>
                </c:pt>
                <c:pt idx="59">
                  <c:v>7.7962109054403399</c:v>
                </c:pt>
                <c:pt idx="60">
                  <c:v>7.2106413112660999</c:v>
                </c:pt>
                <c:pt idx="61">
                  <c:v>6.7820090918231504</c:v>
                </c:pt>
                <c:pt idx="62">
                  <c:v>6.4562784079984503</c:v>
                </c:pt>
                <c:pt idx="63">
                  <c:v>6.2201701291263403</c:v>
                </c:pt>
                <c:pt idx="64">
                  <c:v>6.0814875701033602</c:v>
                </c:pt>
                <c:pt idx="65">
                  <c:v>6.0254184050815898</c:v>
                </c:pt>
                <c:pt idx="66">
                  <c:v>5.9744364342898901</c:v>
                </c:pt>
                <c:pt idx="67">
                  <c:v>6.0114162836936798</c:v>
                </c:pt>
                <c:pt idx="68">
                  <c:v>6.0689052342394696</c:v>
                </c:pt>
                <c:pt idx="69">
                  <c:v>5.9915439645305302</c:v>
                </c:pt>
                <c:pt idx="70">
                  <c:v>5.8686894356546704</c:v>
                </c:pt>
                <c:pt idx="71">
                  <c:v>5.6938496681044501</c:v>
                </c:pt>
                <c:pt idx="72">
                  <c:v>5.4841845424377604</c:v>
                </c:pt>
                <c:pt idx="73">
                  <c:v>5.2522692071252699</c:v>
                </c:pt>
                <c:pt idx="74">
                  <c:v>4.9942622049203198</c:v>
                </c:pt>
                <c:pt idx="75">
                  <c:v>4.7216445278506303</c:v>
                </c:pt>
                <c:pt idx="76">
                  <c:v>4.3983574679673296</c:v>
                </c:pt>
                <c:pt idx="77">
                  <c:v>4.0414283012705701</c:v>
                </c:pt>
                <c:pt idx="78">
                  <c:v>3.69621349670004</c:v>
                </c:pt>
                <c:pt idx="79">
                  <c:v>3.3307809751490902</c:v>
                </c:pt>
                <c:pt idx="80">
                  <c:v>2.9834679975897598</c:v>
                </c:pt>
                <c:pt idx="81">
                  <c:v>2.6305475708170798</c:v>
                </c:pt>
                <c:pt idx="82">
                  <c:v>2.28341389059318</c:v>
                </c:pt>
                <c:pt idx="83">
                  <c:v>1.9643070799465501</c:v>
                </c:pt>
                <c:pt idx="84">
                  <c:v>1.67788611846862</c:v>
                </c:pt>
                <c:pt idx="85">
                  <c:v>1.4122255425962</c:v>
                </c:pt>
                <c:pt idx="86">
                  <c:v>1.18737335822847</c:v>
                </c:pt>
                <c:pt idx="87">
                  <c:v>0.99109146391271796</c:v>
                </c:pt>
                <c:pt idx="88">
                  <c:v>0.817355417967225</c:v>
                </c:pt>
                <c:pt idx="89">
                  <c:v>0.66796176600622903</c:v>
                </c:pt>
                <c:pt idx="90">
                  <c:v>0.53842232576930205</c:v>
                </c:pt>
                <c:pt idx="91">
                  <c:v>0.43132974225260701</c:v>
                </c:pt>
                <c:pt idx="92">
                  <c:v>0.344375101768985</c:v>
                </c:pt>
                <c:pt idx="93">
                  <c:v>0.27289510831250602</c:v>
                </c:pt>
                <c:pt idx="94">
                  <c:v>0.22072960085892199</c:v>
                </c:pt>
                <c:pt idx="95">
                  <c:v>0.17812009845995699</c:v>
                </c:pt>
                <c:pt idx="96">
                  <c:v>0.14634167114542801</c:v>
                </c:pt>
                <c:pt idx="97">
                  <c:v>0.12563390619595599</c:v>
                </c:pt>
                <c:pt idx="98">
                  <c:v>0.11389620002104001</c:v>
                </c:pt>
                <c:pt idx="99">
                  <c:v>0</c:v>
                </c:pt>
              </c:numCache>
            </c:numRef>
          </c:yVal>
          <c:smooth val="0"/>
          <c:extLst>
            <c:ext xmlns:c16="http://schemas.microsoft.com/office/drawing/2014/chart" uri="{C3380CC4-5D6E-409C-BE32-E72D297353CC}">
              <c16:uniqueId val="{00000003-492E-48C8-87C1-6C5E621BDB02}"/>
            </c:ext>
          </c:extLst>
        </c:ser>
        <c:ser>
          <c:idx val="4"/>
          <c:order val="4"/>
          <c:tx>
            <c:strRef>
              <c:f>gtr_data!$O$1</c:f>
              <c:strCache>
                <c:ptCount val="1"/>
                <c:pt idx="0">
                  <c:v>coi_upper</c:v>
                </c:pt>
              </c:strCache>
            </c:strRef>
          </c:tx>
          <c:spPr>
            <a:ln w="19050" cap="rnd">
              <a:solidFill>
                <a:schemeClr val="accent2">
                  <a:lumMod val="75000"/>
                </a:schemeClr>
              </a:solidFill>
              <a:round/>
            </a:ln>
            <a:effectLst/>
          </c:spPr>
          <c:marker>
            <c:symbol val="none"/>
          </c:marker>
          <c:xVal>
            <c:numRef>
              <c:f>gtr_data!$I$2:$I$101</c:f>
              <c:numCache>
                <c:formatCode>General</c:formatCode>
                <c:ptCount val="100"/>
                <c:pt idx="0">
                  <c:v>2024.69398907103</c:v>
                </c:pt>
                <c:pt idx="1">
                  <c:v>2024.68241285967</c:v>
                </c:pt>
                <c:pt idx="2">
                  <c:v>2024.6708366483001</c:v>
                </c:pt>
                <c:pt idx="3">
                  <c:v>2024.65926043694</c:v>
                </c:pt>
                <c:pt idx="4">
                  <c:v>2024.6476842255699</c:v>
                </c:pt>
                <c:pt idx="5">
                  <c:v>2024.6361080142101</c:v>
                </c:pt>
                <c:pt idx="6">
                  <c:v>2024.62453180285</c:v>
                </c:pt>
                <c:pt idx="7">
                  <c:v>2024.6129555914799</c:v>
                </c:pt>
                <c:pt idx="8">
                  <c:v>2024.6013793801201</c:v>
                </c:pt>
                <c:pt idx="9">
                  <c:v>2024.58980316875</c:v>
                </c:pt>
                <c:pt idx="10">
                  <c:v>2024.5782269573899</c:v>
                </c:pt>
                <c:pt idx="11">
                  <c:v>2024.5666507460201</c:v>
                </c:pt>
                <c:pt idx="12">
                  <c:v>2024.55507453466</c:v>
                </c:pt>
                <c:pt idx="13">
                  <c:v>2024.5434983232899</c:v>
                </c:pt>
                <c:pt idx="14">
                  <c:v>2024.53192211193</c:v>
                </c:pt>
                <c:pt idx="15">
                  <c:v>2024.52034590056</c:v>
                </c:pt>
                <c:pt idx="16">
                  <c:v>2024.5087696892001</c:v>
                </c:pt>
                <c:pt idx="17">
                  <c:v>2024.49719347783</c:v>
                </c:pt>
                <c:pt idx="18">
                  <c:v>2024.4856172664699</c:v>
                </c:pt>
                <c:pt idx="19">
                  <c:v>2024.4740410551101</c:v>
                </c:pt>
                <c:pt idx="20">
                  <c:v>2024.46246484374</c:v>
                </c:pt>
                <c:pt idx="21">
                  <c:v>2024.4508886323799</c:v>
                </c:pt>
                <c:pt idx="22">
                  <c:v>2024.4393124210101</c:v>
                </c:pt>
                <c:pt idx="23">
                  <c:v>2024.42773620965</c:v>
                </c:pt>
                <c:pt idx="24">
                  <c:v>2024.4161599982799</c:v>
                </c:pt>
                <c:pt idx="25">
                  <c:v>2024.4045837869201</c:v>
                </c:pt>
                <c:pt idx="26">
                  <c:v>2024.39300757555</c:v>
                </c:pt>
                <c:pt idx="27">
                  <c:v>2024.3814313641899</c:v>
                </c:pt>
                <c:pt idx="28">
                  <c:v>2024.36985515282</c:v>
                </c:pt>
                <c:pt idx="29">
                  <c:v>2024.35827894146</c:v>
                </c:pt>
                <c:pt idx="30">
                  <c:v>2024.3467027300901</c:v>
                </c:pt>
                <c:pt idx="31">
                  <c:v>2024.33512651873</c:v>
                </c:pt>
                <c:pt idx="32">
                  <c:v>2024.3235503073699</c:v>
                </c:pt>
                <c:pt idx="33">
                  <c:v>2024.3119740960001</c:v>
                </c:pt>
                <c:pt idx="34">
                  <c:v>2024.30039788464</c:v>
                </c:pt>
                <c:pt idx="35">
                  <c:v>2024.2888216732699</c:v>
                </c:pt>
                <c:pt idx="36">
                  <c:v>2024.2772454619101</c:v>
                </c:pt>
                <c:pt idx="37">
                  <c:v>2024.26566925054</c:v>
                </c:pt>
                <c:pt idx="38">
                  <c:v>2024.2540930391799</c:v>
                </c:pt>
                <c:pt idx="39">
                  <c:v>2024.2425168278101</c:v>
                </c:pt>
                <c:pt idx="40">
                  <c:v>2024.23094061645</c:v>
                </c:pt>
                <c:pt idx="41">
                  <c:v>2024.2193644050799</c:v>
                </c:pt>
                <c:pt idx="42">
                  <c:v>2024.20778819372</c:v>
                </c:pt>
                <c:pt idx="43">
                  <c:v>2024.19621198235</c:v>
                </c:pt>
                <c:pt idx="44">
                  <c:v>2024.1846357709901</c:v>
                </c:pt>
                <c:pt idx="45">
                  <c:v>2024.17305955963</c:v>
                </c:pt>
                <c:pt idx="46">
                  <c:v>2024.1614833482599</c:v>
                </c:pt>
                <c:pt idx="47">
                  <c:v>2024.1499071369001</c:v>
                </c:pt>
                <c:pt idx="48">
                  <c:v>2024.13833092553</c:v>
                </c:pt>
                <c:pt idx="49">
                  <c:v>2024.1267547141699</c:v>
                </c:pt>
                <c:pt idx="50">
                  <c:v>2024.1151785028001</c:v>
                </c:pt>
                <c:pt idx="51">
                  <c:v>2024.10360229144</c:v>
                </c:pt>
                <c:pt idx="52">
                  <c:v>2024.0920260800699</c:v>
                </c:pt>
                <c:pt idx="53">
                  <c:v>2024.08044986871</c:v>
                </c:pt>
                <c:pt idx="54">
                  <c:v>2024.06887365734</c:v>
                </c:pt>
                <c:pt idx="55">
                  <c:v>2024.0572974459801</c:v>
                </c:pt>
                <c:pt idx="56">
                  <c:v>2024.04572123461</c:v>
                </c:pt>
                <c:pt idx="57">
                  <c:v>2024.0341450232499</c:v>
                </c:pt>
                <c:pt idx="58">
                  <c:v>2024.0225688118801</c:v>
                </c:pt>
                <c:pt idx="59">
                  <c:v>2024.01099260052</c:v>
                </c:pt>
                <c:pt idx="60">
                  <c:v>2023.9994163891599</c:v>
                </c:pt>
                <c:pt idx="61">
                  <c:v>2023.9878401777901</c:v>
                </c:pt>
                <c:pt idx="62">
                  <c:v>2023.97626396643</c:v>
                </c:pt>
                <c:pt idx="63">
                  <c:v>2023.9646877550599</c:v>
                </c:pt>
                <c:pt idx="64">
                  <c:v>2023.9531115437001</c:v>
                </c:pt>
                <c:pt idx="65">
                  <c:v>2023.94153533233</c:v>
                </c:pt>
                <c:pt idx="66">
                  <c:v>2023.9299591209699</c:v>
                </c:pt>
                <c:pt idx="67">
                  <c:v>2023.9183829096</c:v>
                </c:pt>
                <c:pt idx="68">
                  <c:v>2023.90680669824</c:v>
                </c:pt>
                <c:pt idx="69">
                  <c:v>2023.8952304868701</c:v>
                </c:pt>
                <c:pt idx="70">
                  <c:v>2023.88365427551</c:v>
                </c:pt>
                <c:pt idx="71">
                  <c:v>2023.8720780641399</c:v>
                </c:pt>
                <c:pt idx="72">
                  <c:v>2023.8605018527801</c:v>
                </c:pt>
                <c:pt idx="73">
                  <c:v>2023.84892564142</c:v>
                </c:pt>
                <c:pt idx="74">
                  <c:v>2023.8373494300499</c:v>
                </c:pt>
                <c:pt idx="75">
                  <c:v>2023.8257732186901</c:v>
                </c:pt>
                <c:pt idx="76">
                  <c:v>2023.81419700732</c:v>
                </c:pt>
                <c:pt idx="77">
                  <c:v>2023.8026207959599</c:v>
                </c:pt>
                <c:pt idx="78">
                  <c:v>2023.7910445845901</c:v>
                </c:pt>
                <c:pt idx="79">
                  <c:v>2023.77946837323</c:v>
                </c:pt>
                <c:pt idx="80">
                  <c:v>2023.7678921618599</c:v>
                </c:pt>
                <c:pt idx="81">
                  <c:v>2023.7563159505</c:v>
                </c:pt>
                <c:pt idx="82">
                  <c:v>2023.74473973913</c:v>
                </c:pt>
                <c:pt idx="83">
                  <c:v>2023.7331635277701</c:v>
                </c:pt>
                <c:pt idx="84">
                  <c:v>2023.7215873164</c:v>
                </c:pt>
                <c:pt idx="85">
                  <c:v>2023.7100111050399</c:v>
                </c:pt>
                <c:pt idx="86">
                  <c:v>2023.6984348936801</c:v>
                </c:pt>
                <c:pt idx="87">
                  <c:v>2023.68685868231</c:v>
                </c:pt>
                <c:pt idx="88">
                  <c:v>2023.6752824709499</c:v>
                </c:pt>
                <c:pt idx="89">
                  <c:v>2023.6637062595801</c:v>
                </c:pt>
                <c:pt idx="90">
                  <c:v>2023.65213004822</c:v>
                </c:pt>
                <c:pt idx="91">
                  <c:v>2023.6405538368499</c:v>
                </c:pt>
                <c:pt idx="92">
                  <c:v>2023.6289776254901</c:v>
                </c:pt>
                <c:pt idx="93">
                  <c:v>2023.61740141412</c:v>
                </c:pt>
                <c:pt idx="94">
                  <c:v>2023.6058252027599</c:v>
                </c:pt>
                <c:pt idx="95">
                  <c:v>2023.59424899139</c:v>
                </c:pt>
                <c:pt idx="96">
                  <c:v>2023.58267278003</c:v>
                </c:pt>
                <c:pt idx="97">
                  <c:v>2023.5710965686601</c:v>
                </c:pt>
                <c:pt idx="98">
                  <c:v>2023.5595203573</c:v>
                </c:pt>
                <c:pt idx="99">
                  <c:v>2023.5479441459399</c:v>
                </c:pt>
              </c:numCache>
            </c:numRef>
          </c:xVal>
          <c:yVal>
            <c:numRef>
              <c:f>gtr_data!$O$2:$O$101</c:f>
              <c:numCache>
                <c:formatCode>General</c:formatCode>
                <c:ptCount val="100"/>
                <c:pt idx="0">
                  <c:v>32.758477185065701</c:v>
                </c:pt>
                <c:pt idx="1">
                  <c:v>30.9913954431333</c:v>
                </c:pt>
                <c:pt idx="2">
                  <c:v>29.848033241602099</c:v>
                </c:pt>
                <c:pt idx="3">
                  <c:v>28.575837280752999</c:v>
                </c:pt>
                <c:pt idx="4">
                  <c:v>28.004916017120401</c:v>
                </c:pt>
                <c:pt idx="5">
                  <c:v>27.461974331315702</c:v>
                </c:pt>
                <c:pt idx="6">
                  <c:v>27.1452390327138</c:v>
                </c:pt>
                <c:pt idx="7">
                  <c:v>26.966737774400301</c:v>
                </c:pt>
                <c:pt idx="8">
                  <c:v>26.662538249569899</c:v>
                </c:pt>
                <c:pt idx="9">
                  <c:v>26.302729186153201</c:v>
                </c:pt>
                <c:pt idx="10">
                  <c:v>26.256212688951098</c:v>
                </c:pt>
                <c:pt idx="11">
                  <c:v>26.1373924578334</c:v>
                </c:pt>
                <c:pt idx="12">
                  <c:v>26.002491991960898</c:v>
                </c:pt>
                <c:pt idx="13">
                  <c:v>25.956786833533599</c:v>
                </c:pt>
                <c:pt idx="14">
                  <c:v>26.079020562781501</c:v>
                </c:pt>
                <c:pt idx="15">
                  <c:v>26.249971076967601</c:v>
                </c:pt>
                <c:pt idx="16">
                  <c:v>26.055834762047901</c:v>
                </c:pt>
                <c:pt idx="17">
                  <c:v>26.857142144412599</c:v>
                </c:pt>
                <c:pt idx="18">
                  <c:v>27.085866979217698</c:v>
                </c:pt>
                <c:pt idx="19">
                  <c:v>27.2388351147695</c:v>
                </c:pt>
                <c:pt idx="20">
                  <c:v>27.682237284023099</c:v>
                </c:pt>
                <c:pt idx="21">
                  <c:v>28.221398996185901</c:v>
                </c:pt>
                <c:pt idx="22">
                  <c:v>28.683988746304401</c:v>
                </c:pt>
                <c:pt idx="23">
                  <c:v>28.9478540760391</c:v>
                </c:pt>
                <c:pt idx="24">
                  <c:v>29.290887205526499</c:v>
                </c:pt>
                <c:pt idx="25">
                  <c:v>29.888253921933799</c:v>
                </c:pt>
                <c:pt idx="26">
                  <c:v>30.193954764703999</c:v>
                </c:pt>
                <c:pt idx="27">
                  <c:v>30.660449318237301</c:v>
                </c:pt>
                <c:pt idx="28">
                  <c:v>31.007840440161701</c:v>
                </c:pt>
                <c:pt idx="29">
                  <c:v>31.620814096737501</c:v>
                </c:pt>
                <c:pt idx="30">
                  <c:v>32.217704658080002</c:v>
                </c:pt>
                <c:pt idx="31">
                  <c:v>33.027707698244399</c:v>
                </c:pt>
                <c:pt idx="32">
                  <c:v>33.433767453738099</c:v>
                </c:pt>
                <c:pt idx="33">
                  <c:v>34.168316956901499</c:v>
                </c:pt>
                <c:pt idx="34">
                  <c:v>34.728987100553198</c:v>
                </c:pt>
                <c:pt idx="35">
                  <c:v>36.100592230549502</c:v>
                </c:pt>
                <c:pt idx="36">
                  <c:v>37.744406386381797</c:v>
                </c:pt>
                <c:pt idx="37">
                  <c:v>40.020615848037899</c:v>
                </c:pt>
                <c:pt idx="38">
                  <c:v>41.4772415752768</c:v>
                </c:pt>
                <c:pt idx="39">
                  <c:v>42.049247526156897</c:v>
                </c:pt>
                <c:pt idx="40">
                  <c:v>42.775583433422298</c:v>
                </c:pt>
                <c:pt idx="41">
                  <c:v>41.798563233831501</c:v>
                </c:pt>
                <c:pt idx="42">
                  <c:v>40.631699785204702</c:v>
                </c:pt>
                <c:pt idx="43">
                  <c:v>39.327030325769698</c:v>
                </c:pt>
                <c:pt idx="44">
                  <c:v>37.678799315918099</c:v>
                </c:pt>
                <c:pt idx="45">
                  <c:v>35.560665742217601</c:v>
                </c:pt>
                <c:pt idx="46">
                  <c:v>34.404586864445001</c:v>
                </c:pt>
                <c:pt idx="47">
                  <c:v>32.883452766495303</c:v>
                </c:pt>
                <c:pt idx="48">
                  <c:v>31.568644784330299</c:v>
                </c:pt>
                <c:pt idx="49">
                  <c:v>29.8374541146731</c:v>
                </c:pt>
                <c:pt idx="50">
                  <c:v>28.254343983931701</c:v>
                </c:pt>
                <c:pt idx="51">
                  <c:v>26.3050409666237</c:v>
                </c:pt>
                <c:pt idx="52">
                  <c:v>24.521545182664202</c:v>
                </c:pt>
                <c:pt idx="53">
                  <c:v>23.1489759787063</c:v>
                </c:pt>
                <c:pt idx="54">
                  <c:v>21.906274977663099</c:v>
                </c:pt>
                <c:pt idx="55">
                  <c:v>20.7099028265194</c:v>
                </c:pt>
                <c:pt idx="56">
                  <c:v>19.4594450907727</c:v>
                </c:pt>
                <c:pt idx="57">
                  <c:v>18.320588661795</c:v>
                </c:pt>
                <c:pt idx="58">
                  <c:v>17.2148058852299</c:v>
                </c:pt>
                <c:pt idx="59">
                  <c:v>16.044492881114401</c:v>
                </c:pt>
                <c:pt idx="60">
                  <c:v>14.9640536627281</c:v>
                </c:pt>
                <c:pt idx="61">
                  <c:v>14.241757149435699</c:v>
                </c:pt>
                <c:pt idx="62">
                  <c:v>13.749677719337599</c:v>
                </c:pt>
                <c:pt idx="63">
                  <c:v>13.192722125203</c:v>
                </c:pt>
                <c:pt idx="64">
                  <c:v>12.952258876617901</c:v>
                </c:pt>
                <c:pt idx="65">
                  <c:v>13.1002584536018</c:v>
                </c:pt>
                <c:pt idx="66">
                  <c:v>13.064035689527801</c:v>
                </c:pt>
                <c:pt idx="67">
                  <c:v>13.233685903771001</c:v>
                </c:pt>
                <c:pt idx="68">
                  <c:v>13.4610350064657</c:v>
                </c:pt>
                <c:pt idx="69">
                  <c:v>13.524302992011201</c:v>
                </c:pt>
                <c:pt idx="70">
                  <c:v>13.394177466224599</c:v>
                </c:pt>
                <c:pt idx="71">
                  <c:v>13.038615770583601</c:v>
                </c:pt>
                <c:pt idx="72">
                  <c:v>12.6932969652153</c:v>
                </c:pt>
                <c:pt idx="73">
                  <c:v>12.327673722590101</c:v>
                </c:pt>
                <c:pt idx="74">
                  <c:v>11.914133006972101</c:v>
                </c:pt>
                <c:pt idx="75">
                  <c:v>11.455426164573501</c:v>
                </c:pt>
                <c:pt idx="76">
                  <c:v>10.722937781097</c:v>
                </c:pt>
                <c:pt idx="77">
                  <c:v>9.9635332268700694</c:v>
                </c:pt>
                <c:pt idx="78">
                  <c:v>9.2368610269736404</c:v>
                </c:pt>
                <c:pt idx="79">
                  <c:v>8.3426520814534406</c:v>
                </c:pt>
                <c:pt idx="80">
                  <c:v>7.55868471986917</c:v>
                </c:pt>
                <c:pt idx="81">
                  <c:v>6.7668067637698597</c:v>
                </c:pt>
                <c:pt idx="82">
                  <c:v>6.0576707089276196</c:v>
                </c:pt>
                <c:pt idx="83">
                  <c:v>5.2625026505394699</c:v>
                </c:pt>
                <c:pt idx="84">
                  <c:v>4.5799203179635199</c:v>
                </c:pt>
                <c:pt idx="85">
                  <c:v>3.90609769557022</c:v>
                </c:pt>
                <c:pt idx="86">
                  <c:v>3.3601225436656499</c:v>
                </c:pt>
                <c:pt idx="87">
                  <c:v>2.8574607780188299</c:v>
                </c:pt>
                <c:pt idx="88">
                  <c:v>2.3951718926398802</c:v>
                </c:pt>
                <c:pt idx="89">
                  <c:v>1.99168202455696</c:v>
                </c:pt>
                <c:pt idx="90">
                  <c:v>1.6207884670933199</c:v>
                </c:pt>
                <c:pt idx="91">
                  <c:v>1.32584066749924</c:v>
                </c:pt>
                <c:pt idx="92">
                  <c:v>1.0694677488087401</c:v>
                </c:pt>
                <c:pt idx="93">
                  <c:v>0.86288996067785895</c:v>
                </c:pt>
                <c:pt idx="94">
                  <c:v>0.70057263237534595</c:v>
                </c:pt>
                <c:pt idx="95">
                  <c:v>0.56687855764413098</c:v>
                </c:pt>
                <c:pt idx="96">
                  <c:v>0.47261780259506297</c:v>
                </c:pt>
                <c:pt idx="97">
                  <c:v>0.40218533117297101</c:v>
                </c:pt>
                <c:pt idx="98">
                  <c:v>0.36723920077947497</c:v>
                </c:pt>
                <c:pt idx="99">
                  <c:v>0</c:v>
                </c:pt>
              </c:numCache>
            </c:numRef>
          </c:yVal>
          <c:smooth val="0"/>
          <c:extLst>
            <c:ext xmlns:c16="http://schemas.microsoft.com/office/drawing/2014/chart" uri="{C3380CC4-5D6E-409C-BE32-E72D297353CC}">
              <c16:uniqueId val="{00000004-492E-48C8-87C1-6C5E621BDB02}"/>
            </c:ext>
          </c:extLst>
        </c:ser>
        <c:ser>
          <c:idx val="5"/>
          <c:order val="5"/>
          <c:tx>
            <c:strRef>
              <c:f>gtr_data!$P$1</c:f>
              <c:strCache>
                <c:ptCount val="1"/>
                <c:pt idx="0">
                  <c:v>coi_lower</c:v>
                </c:pt>
              </c:strCache>
            </c:strRef>
          </c:tx>
          <c:spPr>
            <a:ln w="19050" cap="rnd">
              <a:solidFill>
                <a:schemeClr val="accent2">
                  <a:lumMod val="75000"/>
                </a:schemeClr>
              </a:solidFill>
              <a:round/>
            </a:ln>
            <a:effectLst/>
          </c:spPr>
          <c:marker>
            <c:symbol val="none"/>
          </c:marker>
          <c:xVal>
            <c:numRef>
              <c:f>gtr_data!$I$2:$I$101</c:f>
              <c:numCache>
                <c:formatCode>General</c:formatCode>
                <c:ptCount val="100"/>
                <c:pt idx="0">
                  <c:v>2024.69398907103</c:v>
                </c:pt>
                <c:pt idx="1">
                  <c:v>2024.68241285967</c:v>
                </c:pt>
                <c:pt idx="2">
                  <c:v>2024.6708366483001</c:v>
                </c:pt>
                <c:pt idx="3">
                  <c:v>2024.65926043694</c:v>
                </c:pt>
                <c:pt idx="4">
                  <c:v>2024.6476842255699</c:v>
                </c:pt>
                <c:pt idx="5">
                  <c:v>2024.6361080142101</c:v>
                </c:pt>
                <c:pt idx="6">
                  <c:v>2024.62453180285</c:v>
                </c:pt>
                <c:pt idx="7">
                  <c:v>2024.6129555914799</c:v>
                </c:pt>
                <c:pt idx="8">
                  <c:v>2024.6013793801201</c:v>
                </c:pt>
                <c:pt idx="9">
                  <c:v>2024.58980316875</c:v>
                </c:pt>
                <c:pt idx="10">
                  <c:v>2024.5782269573899</c:v>
                </c:pt>
                <c:pt idx="11">
                  <c:v>2024.5666507460201</c:v>
                </c:pt>
                <c:pt idx="12">
                  <c:v>2024.55507453466</c:v>
                </c:pt>
                <c:pt idx="13">
                  <c:v>2024.5434983232899</c:v>
                </c:pt>
                <c:pt idx="14">
                  <c:v>2024.53192211193</c:v>
                </c:pt>
                <c:pt idx="15">
                  <c:v>2024.52034590056</c:v>
                </c:pt>
                <c:pt idx="16">
                  <c:v>2024.5087696892001</c:v>
                </c:pt>
                <c:pt idx="17">
                  <c:v>2024.49719347783</c:v>
                </c:pt>
                <c:pt idx="18">
                  <c:v>2024.4856172664699</c:v>
                </c:pt>
                <c:pt idx="19">
                  <c:v>2024.4740410551101</c:v>
                </c:pt>
                <c:pt idx="20">
                  <c:v>2024.46246484374</c:v>
                </c:pt>
                <c:pt idx="21">
                  <c:v>2024.4508886323799</c:v>
                </c:pt>
                <c:pt idx="22">
                  <c:v>2024.4393124210101</c:v>
                </c:pt>
                <c:pt idx="23">
                  <c:v>2024.42773620965</c:v>
                </c:pt>
                <c:pt idx="24">
                  <c:v>2024.4161599982799</c:v>
                </c:pt>
                <c:pt idx="25">
                  <c:v>2024.4045837869201</c:v>
                </c:pt>
                <c:pt idx="26">
                  <c:v>2024.39300757555</c:v>
                </c:pt>
                <c:pt idx="27">
                  <c:v>2024.3814313641899</c:v>
                </c:pt>
                <c:pt idx="28">
                  <c:v>2024.36985515282</c:v>
                </c:pt>
                <c:pt idx="29">
                  <c:v>2024.35827894146</c:v>
                </c:pt>
                <c:pt idx="30">
                  <c:v>2024.3467027300901</c:v>
                </c:pt>
                <c:pt idx="31">
                  <c:v>2024.33512651873</c:v>
                </c:pt>
                <c:pt idx="32">
                  <c:v>2024.3235503073699</c:v>
                </c:pt>
                <c:pt idx="33">
                  <c:v>2024.3119740960001</c:v>
                </c:pt>
                <c:pt idx="34">
                  <c:v>2024.30039788464</c:v>
                </c:pt>
                <c:pt idx="35">
                  <c:v>2024.2888216732699</c:v>
                </c:pt>
                <c:pt idx="36">
                  <c:v>2024.2772454619101</c:v>
                </c:pt>
                <c:pt idx="37">
                  <c:v>2024.26566925054</c:v>
                </c:pt>
                <c:pt idx="38">
                  <c:v>2024.2540930391799</c:v>
                </c:pt>
                <c:pt idx="39">
                  <c:v>2024.2425168278101</c:v>
                </c:pt>
                <c:pt idx="40">
                  <c:v>2024.23094061645</c:v>
                </c:pt>
                <c:pt idx="41">
                  <c:v>2024.2193644050799</c:v>
                </c:pt>
                <c:pt idx="42">
                  <c:v>2024.20778819372</c:v>
                </c:pt>
                <c:pt idx="43">
                  <c:v>2024.19621198235</c:v>
                </c:pt>
                <c:pt idx="44">
                  <c:v>2024.1846357709901</c:v>
                </c:pt>
                <c:pt idx="45">
                  <c:v>2024.17305955963</c:v>
                </c:pt>
                <c:pt idx="46">
                  <c:v>2024.1614833482599</c:v>
                </c:pt>
                <c:pt idx="47">
                  <c:v>2024.1499071369001</c:v>
                </c:pt>
                <c:pt idx="48">
                  <c:v>2024.13833092553</c:v>
                </c:pt>
                <c:pt idx="49">
                  <c:v>2024.1267547141699</c:v>
                </c:pt>
                <c:pt idx="50">
                  <c:v>2024.1151785028001</c:v>
                </c:pt>
                <c:pt idx="51">
                  <c:v>2024.10360229144</c:v>
                </c:pt>
                <c:pt idx="52">
                  <c:v>2024.0920260800699</c:v>
                </c:pt>
                <c:pt idx="53">
                  <c:v>2024.08044986871</c:v>
                </c:pt>
                <c:pt idx="54">
                  <c:v>2024.06887365734</c:v>
                </c:pt>
                <c:pt idx="55">
                  <c:v>2024.0572974459801</c:v>
                </c:pt>
                <c:pt idx="56">
                  <c:v>2024.04572123461</c:v>
                </c:pt>
                <c:pt idx="57">
                  <c:v>2024.0341450232499</c:v>
                </c:pt>
                <c:pt idx="58">
                  <c:v>2024.0225688118801</c:v>
                </c:pt>
                <c:pt idx="59">
                  <c:v>2024.01099260052</c:v>
                </c:pt>
                <c:pt idx="60">
                  <c:v>2023.9994163891599</c:v>
                </c:pt>
                <c:pt idx="61">
                  <c:v>2023.9878401777901</c:v>
                </c:pt>
                <c:pt idx="62">
                  <c:v>2023.97626396643</c:v>
                </c:pt>
                <c:pt idx="63">
                  <c:v>2023.9646877550599</c:v>
                </c:pt>
                <c:pt idx="64">
                  <c:v>2023.9531115437001</c:v>
                </c:pt>
                <c:pt idx="65">
                  <c:v>2023.94153533233</c:v>
                </c:pt>
                <c:pt idx="66">
                  <c:v>2023.9299591209699</c:v>
                </c:pt>
                <c:pt idx="67">
                  <c:v>2023.9183829096</c:v>
                </c:pt>
                <c:pt idx="68">
                  <c:v>2023.90680669824</c:v>
                </c:pt>
                <c:pt idx="69">
                  <c:v>2023.8952304868701</c:v>
                </c:pt>
                <c:pt idx="70">
                  <c:v>2023.88365427551</c:v>
                </c:pt>
                <c:pt idx="71">
                  <c:v>2023.8720780641399</c:v>
                </c:pt>
                <c:pt idx="72">
                  <c:v>2023.8605018527801</c:v>
                </c:pt>
                <c:pt idx="73">
                  <c:v>2023.84892564142</c:v>
                </c:pt>
                <c:pt idx="74">
                  <c:v>2023.8373494300499</c:v>
                </c:pt>
                <c:pt idx="75">
                  <c:v>2023.8257732186901</c:v>
                </c:pt>
                <c:pt idx="76">
                  <c:v>2023.81419700732</c:v>
                </c:pt>
                <c:pt idx="77">
                  <c:v>2023.8026207959599</c:v>
                </c:pt>
                <c:pt idx="78">
                  <c:v>2023.7910445845901</c:v>
                </c:pt>
                <c:pt idx="79">
                  <c:v>2023.77946837323</c:v>
                </c:pt>
                <c:pt idx="80">
                  <c:v>2023.7678921618599</c:v>
                </c:pt>
                <c:pt idx="81">
                  <c:v>2023.7563159505</c:v>
                </c:pt>
                <c:pt idx="82">
                  <c:v>2023.74473973913</c:v>
                </c:pt>
                <c:pt idx="83">
                  <c:v>2023.7331635277701</c:v>
                </c:pt>
                <c:pt idx="84">
                  <c:v>2023.7215873164</c:v>
                </c:pt>
                <c:pt idx="85">
                  <c:v>2023.7100111050399</c:v>
                </c:pt>
                <c:pt idx="86">
                  <c:v>2023.6984348936801</c:v>
                </c:pt>
                <c:pt idx="87">
                  <c:v>2023.68685868231</c:v>
                </c:pt>
                <c:pt idx="88">
                  <c:v>2023.6752824709499</c:v>
                </c:pt>
                <c:pt idx="89">
                  <c:v>2023.6637062595801</c:v>
                </c:pt>
                <c:pt idx="90">
                  <c:v>2023.65213004822</c:v>
                </c:pt>
                <c:pt idx="91">
                  <c:v>2023.6405538368499</c:v>
                </c:pt>
                <c:pt idx="92">
                  <c:v>2023.6289776254901</c:v>
                </c:pt>
                <c:pt idx="93">
                  <c:v>2023.61740141412</c:v>
                </c:pt>
                <c:pt idx="94">
                  <c:v>2023.6058252027599</c:v>
                </c:pt>
                <c:pt idx="95">
                  <c:v>2023.59424899139</c:v>
                </c:pt>
                <c:pt idx="96">
                  <c:v>2023.58267278003</c:v>
                </c:pt>
                <c:pt idx="97">
                  <c:v>2023.5710965686601</c:v>
                </c:pt>
                <c:pt idx="98">
                  <c:v>2023.5595203573</c:v>
                </c:pt>
                <c:pt idx="99">
                  <c:v>2023.5479441459399</c:v>
                </c:pt>
              </c:numCache>
            </c:numRef>
          </c:xVal>
          <c:yVal>
            <c:numRef>
              <c:f>gtr_data!$P$2:$P$101</c:f>
              <c:numCache>
                <c:formatCode>General</c:formatCode>
                <c:ptCount val="100"/>
                <c:pt idx="0">
                  <c:v>1.9743090540286801</c:v>
                </c:pt>
                <c:pt idx="1">
                  <c:v>2.3167430169541698</c:v>
                </c:pt>
                <c:pt idx="2">
                  <c:v>2.5092294893017901</c:v>
                </c:pt>
                <c:pt idx="3">
                  <c:v>2.6292889258240701</c:v>
                </c:pt>
                <c:pt idx="4">
                  <c:v>2.7037438260529001</c:v>
                </c:pt>
                <c:pt idx="5">
                  <c:v>2.8389492476631202</c:v>
                </c:pt>
                <c:pt idx="6">
                  <c:v>3.1072282509956102</c:v>
                </c:pt>
                <c:pt idx="7">
                  <c:v>3.5461914866271398</c:v>
                </c:pt>
                <c:pt idx="8">
                  <c:v>3.9909897601261699</c:v>
                </c:pt>
                <c:pt idx="9">
                  <c:v>4.4133524039295402</c:v>
                </c:pt>
                <c:pt idx="10">
                  <c:v>4.7191543605637998</c:v>
                </c:pt>
                <c:pt idx="11">
                  <c:v>5.0091631118257798</c:v>
                </c:pt>
                <c:pt idx="12">
                  <c:v>5.2825495219513297</c:v>
                </c:pt>
                <c:pt idx="13">
                  <c:v>5.5639723901409797</c:v>
                </c:pt>
                <c:pt idx="14">
                  <c:v>5.84757517410804</c:v>
                </c:pt>
                <c:pt idx="15">
                  <c:v>5.9755996748670599</c:v>
                </c:pt>
                <c:pt idx="16">
                  <c:v>6.32996153828873</c:v>
                </c:pt>
                <c:pt idx="17">
                  <c:v>6.7214474919812703</c:v>
                </c:pt>
                <c:pt idx="18">
                  <c:v>7.0697812789136902</c:v>
                </c:pt>
                <c:pt idx="19">
                  <c:v>7.4809635751016801</c:v>
                </c:pt>
                <c:pt idx="20">
                  <c:v>7.9068015957044402</c:v>
                </c:pt>
                <c:pt idx="21">
                  <c:v>8.1993280159872199</c:v>
                </c:pt>
                <c:pt idx="22">
                  <c:v>8.44726786631389</c:v>
                </c:pt>
                <c:pt idx="23">
                  <c:v>8.6477215841450708</c:v>
                </c:pt>
                <c:pt idx="24">
                  <c:v>8.8208164565370897</c:v>
                </c:pt>
                <c:pt idx="25">
                  <c:v>9.0313642463596793</c:v>
                </c:pt>
                <c:pt idx="26">
                  <c:v>9.2866080591021198</c:v>
                </c:pt>
                <c:pt idx="27">
                  <c:v>9.5556696527912095</c:v>
                </c:pt>
                <c:pt idx="28">
                  <c:v>9.7500073973375407</c:v>
                </c:pt>
                <c:pt idx="29">
                  <c:v>10.0275661504587</c:v>
                </c:pt>
                <c:pt idx="30">
                  <c:v>10.2169455452722</c:v>
                </c:pt>
                <c:pt idx="31">
                  <c:v>10.415055805149899</c:v>
                </c:pt>
                <c:pt idx="32">
                  <c:v>10.5518668749231</c:v>
                </c:pt>
                <c:pt idx="33">
                  <c:v>10.688495351740499</c:v>
                </c:pt>
                <c:pt idx="34">
                  <c:v>10.9680999002927</c:v>
                </c:pt>
                <c:pt idx="35">
                  <c:v>11.252339313638601</c:v>
                </c:pt>
                <c:pt idx="36">
                  <c:v>11.8729743701725</c:v>
                </c:pt>
                <c:pt idx="37">
                  <c:v>12.575094499606299</c:v>
                </c:pt>
                <c:pt idx="38">
                  <c:v>13.370501855274201</c:v>
                </c:pt>
                <c:pt idx="39">
                  <c:v>13.728997982471499</c:v>
                </c:pt>
                <c:pt idx="40">
                  <c:v>13.886858078997401</c:v>
                </c:pt>
                <c:pt idx="41">
                  <c:v>13.591913822760599</c:v>
                </c:pt>
                <c:pt idx="42">
                  <c:v>13.2099904276598</c:v>
                </c:pt>
                <c:pt idx="43">
                  <c:v>12.7099607820741</c:v>
                </c:pt>
                <c:pt idx="44">
                  <c:v>12.1812153718394</c:v>
                </c:pt>
                <c:pt idx="45">
                  <c:v>11.492088168502001</c:v>
                </c:pt>
                <c:pt idx="46">
                  <c:v>10.8883263880395</c:v>
                </c:pt>
                <c:pt idx="47">
                  <c:v>10.2238348805135</c:v>
                </c:pt>
                <c:pt idx="48">
                  <c:v>9.4301719906789394</c:v>
                </c:pt>
                <c:pt idx="49">
                  <c:v>8.7691141219511497</c:v>
                </c:pt>
                <c:pt idx="50">
                  <c:v>8.1415642268755199</c:v>
                </c:pt>
                <c:pt idx="51">
                  <c:v>7.6135887595126803</c:v>
                </c:pt>
                <c:pt idx="52">
                  <c:v>6.9142100010004901</c:v>
                </c:pt>
                <c:pt idx="53">
                  <c:v>6.4282323088710598</c:v>
                </c:pt>
                <c:pt idx="54">
                  <c:v>5.9850859568991597</c:v>
                </c:pt>
                <c:pt idx="55">
                  <c:v>5.5905392479140996</c:v>
                </c:pt>
                <c:pt idx="56">
                  <c:v>5.2105136426719101</c:v>
                </c:pt>
                <c:pt idx="57">
                  <c:v>4.7347741618278496</c:v>
                </c:pt>
                <c:pt idx="58">
                  <c:v>4.3037349496001802</c:v>
                </c:pt>
                <c:pt idx="59">
                  <c:v>3.9365254732371202</c:v>
                </c:pt>
                <c:pt idx="60">
                  <c:v>3.6039309436959499</c:v>
                </c:pt>
                <c:pt idx="61">
                  <c:v>3.3090991641993401</c:v>
                </c:pt>
                <c:pt idx="62">
                  <c:v>3.1518382340677999</c:v>
                </c:pt>
                <c:pt idx="63">
                  <c:v>3.0272983825555899</c:v>
                </c:pt>
                <c:pt idx="64">
                  <c:v>2.9096164798886099</c:v>
                </c:pt>
                <c:pt idx="65">
                  <c:v>2.8678036155329298</c:v>
                </c:pt>
                <c:pt idx="66">
                  <c:v>2.8180279337018299</c:v>
                </c:pt>
                <c:pt idx="67">
                  <c:v>2.8486268459270101</c:v>
                </c:pt>
                <c:pt idx="68">
                  <c:v>2.8305971931013101</c:v>
                </c:pt>
                <c:pt idx="69">
                  <c:v>2.7705154243792598</c:v>
                </c:pt>
                <c:pt idx="70">
                  <c:v>2.6875084307934398</c:v>
                </c:pt>
                <c:pt idx="71">
                  <c:v>2.5677526933052501</c:v>
                </c:pt>
                <c:pt idx="72">
                  <c:v>2.4245497532809401</c:v>
                </c:pt>
                <c:pt idx="73">
                  <c:v>2.2739398528624202</c:v>
                </c:pt>
                <c:pt idx="74">
                  <c:v>2.12862643368583</c:v>
                </c:pt>
                <c:pt idx="75">
                  <c:v>1.9807704286235199</c:v>
                </c:pt>
                <c:pt idx="76">
                  <c:v>1.8149621216432601</c:v>
                </c:pt>
                <c:pt idx="77">
                  <c:v>1.64625357797008</c:v>
                </c:pt>
                <c:pt idx="78">
                  <c:v>1.47402598370649</c:v>
                </c:pt>
                <c:pt idx="79">
                  <c:v>1.3089281504419401</c:v>
                </c:pt>
                <c:pt idx="80">
                  <c:v>1.14406620104582</c:v>
                </c:pt>
                <c:pt idx="81">
                  <c:v>0.99314890797519395</c:v>
                </c:pt>
                <c:pt idx="82">
                  <c:v>0.84947620409744395</c:v>
                </c:pt>
                <c:pt idx="83">
                  <c:v>0.72191157591745503</c:v>
                </c:pt>
                <c:pt idx="84">
                  <c:v>0.59130668174521295</c:v>
                </c:pt>
                <c:pt idx="85">
                  <c:v>0.48813568435897903</c:v>
                </c:pt>
                <c:pt idx="86">
                  <c:v>0.40003978451111699</c:v>
                </c:pt>
                <c:pt idx="87">
                  <c:v>0.32854575652467599</c:v>
                </c:pt>
                <c:pt idx="88">
                  <c:v>0.26661602898331799</c:v>
                </c:pt>
                <c:pt idx="89">
                  <c:v>0.217752467640669</c:v>
                </c:pt>
                <c:pt idx="90">
                  <c:v>0.169551929481637</c:v>
                </c:pt>
                <c:pt idx="91">
                  <c:v>0.13533212510764001</c:v>
                </c:pt>
                <c:pt idx="92">
                  <c:v>0.105681377159904</c:v>
                </c:pt>
                <c:pt idx="93">
                  <c:v>8.22994074254252E-2</c:v>
                </c:pt>
                <c:pt idx="94">
                  <c:v>6.4784814025395293E-2</c:v>
                </c:pt>
                <c:pt idx="95">
                  <c:v>5.0138899787115603E-2</c:v>
                </c:pt>
                <c:pt idx="96">
                  <c:v>4.02245477904766E-2</c:v>
                </c:pt>
                <c:pt idx="97">
                  <c:v>3.3859673967646199E-2</c:v>
                </c:pt>
                <c:pt idx="98">
                  <c:v>3.02712110234039E-2</c:v>
                </c:pt>
                <c:pt idx="99">
                  <c:v>0</c:v>
                </c:pt>
              </c:numCache>
            </c:numRef>
          </c:yVal>
          <c:smooth val="0"/>
          <c:extLst>
            <c:ext xmlns:c16="http://schemas.microsoft.com/office/drawing/2014/chart" uri="{C3380CC4-5D6E-409C-BE32-E72D297353CC}">
              <c16:uniqueId val="{00000005-492E-48C8-87C1-6C5E621BDB02}"/>
            </c:ext>
          </c:extLst>
        </c:ser>
        <c:dLbls>
          <c:showLegendKey val="0"/>
          <c:showVal val="0"/>
          <c:showCatName val="0"/>
          <c:showSerName val="0"/>
          <c:showPercent val="0"/>
          <c:showBubbleSize val="0"/>
        </c:dLbls>
        <c:axId val="1022468704"/>
        <c:axId val="1022470144"/>
      </c:scatterChart>
      <c:valAx>
        <c:axId val="1022468704"/>
        <c:scaling>
          <c:orientation val="minMax"/>
          <c:max val="2024.7"/>
          <c:min val="2020.7"/>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2470144"/>
        <c:crosses val="autoZero"/>
        <c:crossBetween val="midCat"/>
      </c:valAx>
      <c:valAx>
        <c:axId val="1022470144"/>
        <c:scaling>
          <c:orientation val="minMax"/>
        </c:scaling>
        <c:delete val="0"/>
        <c:axPos val="l"/>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246870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Sheet6!$B$1</c:f>
              <c:strCache>
                <c:ptCount val="1"/>
                <c:pt idx="0">
                  <c:v>count</c:v>
                </c:pt>
              </c:strCache>
            </c:strRef>
          </c:tx>
          <c:spPr>
            <a:ln w="38100" cap="rnd">
              <a:no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Sheet6!$A$2:$A$16</c:f>
              <c:numCache>
                <c:formatCode>mmm\-yy</c:formatCode>
                <c:ptCount val="15"/>
                <c:pt idx="0">
                  <c:v>45108</c:v>
                </c:pt>
                <c:pt idx="1">
                  <c:v>45139</c:v>
                </c:pt>
                <c:pt idx="2">
                  <c:v>45170</c:v>
                </c:pt>
                <c:pt idx="3">
                  <c:v>45200</c:v>
                </c:pt>
                <c:pt idx="4">
                  <c:v>45231</c:v>
                </c:pt>
                <c:pt idx="5">
                  <c:v>45261</c:v>
                </c:pt>
                <c:pt idx="6">
                  <c:v>45292</c:v>
                </c:pt>
                <c:pt idx="7">
                  <c:v>45323</c:v>
                </c:pt>
                <c:pt idx="8">
                  <c:v>45352</c:v>
                </c:pt>
                <c:pt idx="9">
                  <c:v>45383</c:v>
                </c:pt>
                <c:pt idx="10">
                  <c:v>45413</c:v>
                </c:pt>
                <c:pt idx="11">
                  <c:v>45444</c:v>
                </c:pt>
                <c:pt idx="12">
                  <c:v>45474</c:v>
                </c:pt>
                <c:pt idx="13">
                  <c:v>45505</c:v>
                </c:pt>
                <c:pt idx="14">
                  <c:v>45536</c:v>
                </c:pt>
              </c:numCache>
            </c:numRef>
          </c:xVal>
          <c:yVal>
            <c:numRef>
              <c:f>Sheet6!$B$2:$B$16</c:f>
              <c:numCache>
                <c:formatCode>General</c:formatCode>
                <c:ptCount val="15"/>
                <c:pt idx="0">
                  <c:v>1</c:v>
                </c:pt>
                <c:pt idx="1">
                  <c:v>1</c:v>
                </c:pt>
                <c:pt idx="2">
                  <c:v>2</c:v>
                </c:pt>
                <c:pt idx="3">
                  <c:v>13</c:v>
                </c:pt>
                <c:pt idx="4">
                  <c:v>22</c:v>
                </c:pt>
                <c:pt idx="5">
                  <c:v>26</c:v>
                </c:pt>
                <c:pt idx="6">
                  <c:v>17</c:v>
                </c:pt>
                <c:pt idx="7">
                  <c:v>11</c:v>
                </c:pt>
                <c:pt idx="8">
                  <c:v>49</c:v>
                </c:pt>
                <c:pt idx="9">
                  <c:v>110</c:v>
                </c:pt>
                <c:pt idx="10">
                  <c:v>97</c:v>
                </c:pt>
                <c:pt idx="11">
                  <c:v>73</c:v>
                </c:pt>
                <c:pt idx="12">
                  <c:v>50</c:v>
                </c:pt>
                <c:pt idx="13">
                  <c:v>37</c:v>
                </c:pt>
                <c:pt idx="14">
                  <c:v>10</c:v>
                </c:pt>
              </c:numCache>
            </c:numRef>
          </c:yVal>
          <c:smooth val="0"/>
          <c:extLst>
            <c:ext xmlns:c16="http://schemas.microsoft.com/office/drawing/2014/chart" uri="{C3380CC4-5D6E-409C-BE32-E72D297353CC}">
              <c16:uniqueId val="{00000000-944A-42D8-A340-C8A08C6BE944}"/>
            </c:ext>
          </c:extLst>
        </c:ser>
        <c:dLbls>
          <c:showLegendKey val="0"/>
          <c:showVal val="0"/>
          <c:showCatName val="0"/>
          <c:showSerName val="0"/>
          <c:showPercent val="0"/>
          <c:showBubbleSize val="0"/>
        </c:dLbls>
        <c:axId val="1675389984"/>
        <c:axId val="1675390944"/>
      </c:scatterChart>
      <c:valAx>
        <c:axId val="1675389984"/>
        <c:scaling>
          <c:orientation val="minMax"/>
        </c:scaling>
        <c:delete val="0"/>
        <c:axPos val="b"/>
        <c:numFmt formatCode="mmm\-yy" sourceLinked="1"/>
        <c:majorTickMark val="none"/>
        <c:minorTickMark val="none"/>
        <c:tickLblPos val="nextTo"/>
        <c:spPr>
          <a:noFill/>
          <a:ln w="9525" cap="flat" cmpd="sng" algn="ctr">
            <a:solidFill>
              <a:schemeClr val="tx1">
                <a:lumMod val="25000"/>
                <a:lumOff val="75000"/>
              </a:schemeClr>
            </a:solidFill>
            <a:round/>
          </a:ln>
          <a:effectLst/>
        </c:spPr>
        <c:txPr>
          <a:bodyPr rot="-2700000" spcFirstLastPara="1" vertOverflow="ellipsis"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675390944"/>
        <c:crosses val="autoZero"/>
        <c:crossBetween val="midCat"/>
      </c:valAx>
      <c:valAx>
        <c:axId val="1675390944"/>
        <c:scaling>
          <c:orientation val="minMax"/>
        </c:scaling>
        <c:delete val="0"/>
        <c:axPos val="l"/>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67538998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gtr_data!$F$1</c:f>
              <c:strCache>
                <c:ptCount val="1"/>
                <c:pt idx="0">
                  <c:v>median</c:v>
                </c:pt>
              </c:strCache>
            </c:strRef>
          </c:tx>
          <c:spPr>
            <a:ln w="19050" cap="rnd">
              <a:solidFill>
                <a:schemeClr val="accent1">
                  <a:lumMod val="60000"/>
                  <a:lumOff val="40000"/>
                </a:schemeClr>
              </a:solidFill>
              <a:round/>
            </a:ln>
            <a:effectLst/>
          </c:spPr>
          <c:marker>
            <c:symbol val="none"/>
          </c:marker>
          <c:xVal>
            <c:numRef>
              <c:f>gtr_data!$A$2:$A$102</c:f>
              <c:numCache>
                <c:formatCode>General</c:formatCode>
                <c:ptCount val="101"/>
                <c:pt idx="0">
                  <c:v>2024.69398907103</c:v>
                </c:pt>
                <c:pt idx="1">
                  <c:v>2024.65351452752</c:v>
                </c:pt>
                <c:pt idx="2">
                  <c:v>2024.6130399840099</c:v>
                </c:pt>
                <c:pt idx="3">
                  <c:v>2024.5725654405001</c:v>
                </c:pt>
                <c:pt idx="4">
                  <c:v>2024.53209089699</c:v>
                </c:pt>
                <c:pt idx="5">
                  <c:v>2024.4916163534799</c:v>
                </c:pt>
                <c:pt idx="6">
                  <c:v>2024.4511418099701</c:v>
                </c:pt>
                <c:pt idx="7">
                  <c:v>2024.41066726646</c:v>
                </c:pt>
                <c:pt idx="8">
                  <c:v>2024.3701927229499</c:v>
                </c:pt>
                <c:pt idx="9">
                  <c:v>2024.3297181794401</c:v>
                </c:pt>
                <c:pt idx="10">
                  <c:v>2024.28924363593</c:v>
                </c:pt>
                <c:pt idx="11">
                  <c:v>2024.2487690924199</c:v>
                </c:pt>
                <c:pt idx="12">
                  <c:v>2024.2082945489101</c:v>
                </c:pt>
                <c:pt idx="13">
                  <c:v>2024.1678200054</c:v>
                </c:pt>
                <c:pt idx="14">
                  <c:v>2024.1273454618899</c:v>
                </c:pt>
                <c:pt idx="15">
                  <c:v>2024.0868709183801</c:v>
                </c:pt>
                <c:pt idx="16">
                  <c:v>2024.04639637487</c:v>
                </c:pt>
                <c:pt idx="17">
                  <c:v>2024.00592183136</c:v>
                </c:pt>
                <c:pt idx="18">
                  <c:v>2023.9654472878501</c:v>
                </c:pt>
                <c:pt idx="19">
                  <c:v>2023.92497274434</c:v>
                </c:pt>
                <c:pt idx="20">
                  <c:v>2023.88449820083</c:v>
                </c:pt>
                <c:pt idx="21">
                  <c:v>2023.8440236573199</c:v>
                </c:pt>
                <c:pt idx="22">
                  <c:v>2023.80354911381</c:v>
                </c:pt>
                <c:pt idx="23">
                  <c:v>2023.7630745703</c:v>
                </c:pt>
                <c:pt idx="24">
                  <c:v>2023.7226000267899</c:v>
                </c:pt>
                <c:pt idx="25">
                  <c:v>2023.6821254832801</c:v>
                </c:pt>
                <c:pt idx="26">
                  <c:v>2023.64165093977</c:v>
                </c:pt>
                <c:pt idx="27">
                  <c:v>2023.6011763962599</c:v>
                </c:pt>
                <c:pt idx="28">
                  <c:v>2023.5607018527501</c:v>
                </c:pt>
                <c:pt idx="29">
                  <c:v>2023.52022730924</c:v>
                </c:pt>
                <c:pt idx="30">
                  <c:v>2023.4797527657299</c:v>
                </c:pt>
                <c:pt idx="31">
                  <c:v>2023.4392782222201</c:v>
                </c:pt>
                <c:pt idx="32">
                  <c:v>2023.39880367871</c:v>
                </c:pt>
                <c:pt idx="33">
                  <c:v>2023.3583291351999</c:v>
                </c:pt>
                <c:pt idx="34">
                  <c:v>2023.3178545916901</c:v>
                </c:pt>
                <c:pt idx="35">
                  <c:v>2023.27738004818</c:v>
                </c:pt>
                <c:pt idx="36">
                  <c:v>2023.2369055046699</c:v>
                </c:pt>
                <c:pt idx="37">
                  <c:v>2023.1964309611601</c:v>
                </c:pt>
                <c:pt idx="38">
                  <c:v>2023.15595641765</c:v>
                </c:pt>
                <c:pt idx="39">
                  <c:v>2023.11548187414</c:v>
                </c:pt>
                <c:pt idx="40">
                  <c:v>2023.0750073306299</c:v>
                </c:pt>
                <c:pt idx="41">
                  <c:v>2023.03453278712</c:v>
                </c:pt>
                <c:pt idx="42">
                  <c:v>2022.99405824361</c:v>
                </c:pt>
                <c:pt idx="43">
                  <c:v>2022.9535837000999</c:v>
                </c:pt>
                <c:pt idx="44">
                  <c:v>2022.9131091565901</c:v>
                </c:pt>
                <c:pt idx="45">
                  <c:v>2022.87263461308</c:v>
                </c:pt>
                <c:pt idx="46">
                  <c:v>2022.8321600695699</c:v>
                </c:pt>
                <c:pt idx="47">
                  <c:v>2022.7916855260601</c:v>
                </c:pt>
                <c:pt idx="48">
                  <c:v>2022.75121098255</c:v>
                </c:pt>
                <c:pt idx="49">
                  <c:v>2022.7107364390399</c:v>
                </c:pt>
                <c:pt idx="50">
                  <c:v>2022.6702618955301</c:v>
                </c:pt>
                <c:pt idx="51">
                  <c:v>2022.62978735202</c:v>
                </c:pt>
                <c:pt idx="52">
                  <c:v>2022.5893128085099</c:v>
                </c:pt>
                <c:pt idx="53">
                  <c:v>2022.5488382650001</c:v>
                </c:pt>
                <c:pt idx="54">
                  <c:v>2022.50836372149</c:v>
                </c:pt>
                <c:pt idx="55">
                  <c:v>2022.4678891779799</c:v>
                </c:pt>
                <c:pt idx="56">
                  <c:v>2022.4274146344701</c:v>
                </c:pt>
                <c:pt idx="57">
                  <c:v>2022.38694009096</c:v>
                </c:pt>
                <c:pt idx="58">
                  <c:v>2022.34646554745</c:v>
                </c:pt>
                <c:pt idx="59">
                  <c:v>2022.3059910039401</c:v>
                </c:pt>
                <c:pt idx="60">
                  <c:v>2022.26551646043</c:v>
                </c:pt>
                <c:pt idx="61">
                  <c:v>2022.22504191692</c:v>
                </c:pt>
                <c:pt idx="62">
                  <c:v>2022.1845673734099</c:v>
                </c:pt>
                <c:pt idx="63">
                  <c:v>2022.1440928299</c:v>
                </c:pt>
                <c:pt idx="64">
                  <c:v>2022.10361828639</c:v>
                </c:pt>
                <c:pt idx="65">
                  <c:v>2022.0631437428799</c:v>
                </c:pt>
                <c:pt idx="66">
                  <c:v>2022.0226691993701</c:v>
                </c:pt>
                <c:pt idx="67">
                  <c:v>2021.98219465586</c:v>
                </c:pt>
                <c:pt idx="68">
                  <c:v>2021.9417201123499</c:v>
                </c:pt>
                <c:pt idx="69">
                  <c:v>2021.9012455688401</c:v>
                </c:pt>
                <c:pt idx="70">
                  <c:v>2021.86077102533</c:v>
                </c:pt>
                <c:pt idx="71">
                  <c:v>2021.8202964818199</c:v>
                </c:pt>
                <c:pt idx="72">
                  <c:v>2021.7798219383101</c:v>
                </c:pt>
                <c:pt idx="73">
                  <c:v>2021.7393473948</c:v>
                </c:pt>
                <c:pt idx="74">
                  <c:v>2021.6988728512899</c:v>
                </c:pt>
                <c:pt idx="75">
                  <c:v>2021.6583983077801</c:v>
                </c:pt>
                <c:pt idx="76">
                  <c:v>2021.61792376427</c:v>
                </c:pt>
                <c:pt idx="77">
                  <c:v>2021.5774492207599</c:v>
                </c:pt>
                <c:pt idx="78">
                  <c:v>2021.5369746772501</c:v>
                </c:pt>
                <c:pt idx="79">
                  <c:v>2021.49650013374</c:v>
                </c:pt>
                <c:pt idx="80">
                  <c:v>2021.45602559023</c:v>
                </c:pt>
                <c:pt idx="81">
                  <c:v>2021.4155510467201</c:v>
                </c:pt>
                <c:pt idx="82">
                  <c:v>2021.37507650321</c:v>
                </c:pt>
                <c:pt idx="83">
                  <c:v>2021.3346019597</c:v>
                </c:pt>
                <c:pt idx="84">
                  <c:v>2021.2941274161899</c:v>
                </c:pt>
                <c:pt idx="85">
                  <c:v>2021.25365287268</c:v>
                </c:pt>
                <c:pt idx="86">
                  <c:v>2021.21317832917</c:v>
                </c:pt>
                <c:pt idx="87">
                  <c:v>2021.1727037856599</c:v>
                </c:pt>
                <c:pt idx="88">
                  <c:v>2021.1322292421501</c:v>
                </c:pt>
                <c:pt idx="89">
                  <c:v>2021.09175469864</c:v>
                </c:pt>
                <c:pt idx="90">
                  <c:v>2021.0512801551299</c:v>
                </c:pt>
                <c:pt idx="91">
                  <c:v>2021.0108056116201</c:v>
                </c:pt>
                <c:pt idx="92">
                  <c:v>2020.97033106811</c:v>
                </c:pt>
                <c:pt idx="93">
                  <c:v>2020.9298565245999</c:v>
                </c:pt>
                <c:pt idx="94">
                  <c:v>2020.8893819810901</c:v>
                </c:pt>
                <c:pt idx="95">
                  <c:v>2020.84890743758</c:v>
                </c:pt>
                <c:pt idx="96">
                  <c:v>2020.8084328940699</c:v>
                </c:pt>
                <c:pt idx="97">
                  <c:v>2020.7679583505601</c:v>
                </c:pt>
                <c:pt idx="98">
                  <c:v>2020.72748380705</c:v>
                </c:pt>
                <c:pt idx="99">
                  <c:v>2020.6870092635399</c:v>
                </c:pt>
              </c:numCache>
            </c:numRef>
          </c:xVal>
          <c:yVal>
            <c:numRef>
              <c:f>gtr_data!$F$2:$F$101</c:f>
              <c:numCache>
                <c:formatCode>General</c:formatCode>
                <c:ptCount val="100"/>
                <c:pt idx="0">
                  <c:v>20.919149833310598</c:v>
                </c:pt>
                <c:pt idx="1">
                  <c:v>22.401301852191899</c:v>
                </c:pt>
                <c:pt idx="2">
                  <c:v>23.404830424260101</c:v>
                </c:pt>
                <c:pt idx="3">
                  <c:v>23.727418752560599</c:v>
                </c:pt>
                <c:pt idx="4">
                  <c:v>24.316675227077098</c:v>
                </c:pt>
                <c:pt idx="5">
                  <c:v>24.454674383161599</c:v>
                </c:pt>
                <c:pt idx="6">
                  <c:v>24.0654009063141</c:v>
                </c:pt>
                <c:pt idx="7">
                  <c:v>23.8738690090895</c:v>
                </c:pt>
                <c:pt idx="8">
                  <c:v>23.475756707169001</c:v>
                </c:pt>
                <c:pt idx="9">
                  <c:v>23.534870236940002</c:v>
                </c:pt>
                <c:pt idx="10">
                  <c:v>24.2732902605518</c:v>
                </c:pt>
                <c:pt idx="11">
                  <c:v>25.8148170075305</c:v>
                </c:pt>
                <c:pt idx="12">
                  <c:v>27.689200531518399</c:v>
                </c:pt>
                <c:pt idx="13">
                  <c:v>29.260906886521798</c:v>
                </c:pt>
                <c:pt idx="14">
                  <c:v>30.259379296867198</c:v>
                </c:pt>
                <c:pt idx="15">
                  <c:v>30.598357794326802</c:v>
                </c:pt>
                <c:pt idx="16">
                  <c:v>31.147728944718601</c:v>
                </c:pt>
                <c:pt idx="17">
                  <c:v>32.684879245468998</c:v>
                </c:pt>
                <c:pt idx="18">
                  <c:v>34.673152515603903</c:v>
                </c:pt>
                <c:pt idx="19">
                  <c:v>37.0377659321978</c:v>
                </c:pt>
                <c:pt idx="20">
                  <c:v>39.135815111996202</c:v>
                </c:pt>
                <c:pt idx="21">
                  <c:v>41.603515700945401</c:v>
                </c:pt>
                <c:pt idx="22">
                  <c:v>43.2715552954581</c:v>
                </c:pt>
                <c:pt idx="23">
                  <c:v>46.0617813128584</c:v>
                </c:pt>
                <c:pt idx="24">
                  <c:v>48.980111564126801</c:v>
                </c:pt>
                <c:pt idx="25">
                  <c:v>51.1449197998515</c:v>
                </c:pt>
                <c:pt idx="26">
                  <c:v>51.574640572481897</c:v>
                </c:pt>
                <c:pt idx="27">
                  <c:v>51.8656940899413</c:v>
                </c:pt>
                <c:pt idx="28">
                  <c:v>52.831497478209997</c:v>
                </c:pt>
                <c:pt idx="29">
                  <c:v>54.2863330996611</c:v>
                </c:pt>
                <c:pt idx="30">
                  <c:v>57.0229452566399</c:v>
                </c:pt>
                <c:pt idx="31">
                  <c:v>59.619354739534501</c:v>
                </c:pt>
                <c:pt idx="32">
                  <c:v>62.376789204076204</c:v>
                </c:pt>
                <c:pt idx="33">
                  <c:v>63.771694476018702</c:v>
                </c:pt>
                <c:pt idx="34">
                  <c:v>64.859666784951798</c:v>
                </c:pt>
                <c:pt idx="35">
                  <c:v>66.793707798794202</c:v>
                </c:pt>
                <c:pt idx="36">
                  <c:v>67.934920574645503</c:v>
                </c:pt>
                <c:pt idx="37">
                  <c:v>67.950053393673002</c:v>
                </c:pt>
                <c:pt idx="38">
                  <c:v>67.752054904520506</c:v>
                </c:pt>
                <c:pt idx="39">
                  <c:v>65.845659147548602</c:v>
                </c:pt>
                <c:pt idx="40">
                  <c:v>62.677821160820898</c:v>
                </c:pt>
                <c:pt idx="41">
                  <c:v>59.118674064472302</c:v>
                </c:pt>
                <c:pt idx="42">
                  <c:v>54.7493945847568</c:v>
                </c:pt>
                <c:pt idx="43">
                  <c:v>50.3145313100189</c:v>
                </c:pt>
                <c:pt idx="44">
                  <c:v>47.580063376261599</c:v>
                </c:pt>
                <c:pt idx="45">
                  <c:v>47.716998387460698</c:v>
                </c:pt>
                <c:pt idx="46">
                  <c:v>49.455844265041598</c:v>
                </c:pt>
                <c:pt idx="47">
                  <c:v>52.2517870748962</c:v>
                </c:pt>
                <c:pt idx="48">
                  <c:v>55.734367440096499</c:v>
                </c:pt>
                <c:pt idx="49">
                  <c:v>60.136145847709102</c:v>
                </c:pt>
                <c:pt idx="50">
                  <c:v>64.369671102453793</c:v>
                </c:pt>
                <c:pt idx="51">
                  <c:v>68.324265790656497</c:v>
                </c:pt>
                <c:pt idx="52">
                  <c:v>70.770373791652304</c:v>
                </c:pt>
                <c:pt idx="53">
                  <c:v>74.419806683270394</c:v>
                </c:pt>
                <c:pt idx="54">
                  <c:v>77.787609551533194</c:v>
                </c:pt>
                <c:pt idx="55">
                  <c:v>80.443698813312494</c:v>
                </c:pt>
                <c:pt idx="56">
                  <c:v>82.023878048228397</c:v>
                </c:pt>
                <c:pt idx="57">
                  <c:v>82.017811340295495</c:v>
                </c:pt>
                <c:pt idx="58">
                  <c:v>80.385489291191504</c:v>
                </c:pt>
                <c:pt idx="59">
                  <c:v>76.475781083372397</c:v>
                </c:pt>
                <c:pt idx="60">
                  <c:v>72.318121830259102</c:v>
                </c:pt>
                <c:pt idx="61">
                  <c:v>67.639944192986107</c:v>
                </c:pt>
                <c:pt idx="62">
                  <c:v>62.658666985707796</c:v>
                </c:pt>
                <c:pt idx="63">
                  <c:v>59.052722271432302</c:v>
                </c:pt>
                <c:pt idx="64">
                  <c:v>55.602619724416002</c:v>
                </c:pt>
                <c:pt idx="65">
                  <c:v>53.370386732785803</c:v>
                </c:pt>
                <c:pt idx="66">
                  <c:v>51.098831884818701</c:v>
                </c:pt>
                <c:pt idx="67">
                  <c:v>49.668581228766897</c:v>
                </c:pt>
                <c:pt idx="68">
                  <c:v>49.217135685900899</c:v>
                </c:pt>
                <c:pt idx="69">
                  <c:v>49.1969858215827</c:v>
                </c:pt>
                <c:pt idx="70">
                  <c:v>48.084587267034898</c:v>
                </c:pt>
                <c:pt idx="71">
                  <c:v>45.724285813863702</c:v>
                </c:pt>
                <c:pt idx="72">
                  <c:v>43.0780264121179</c:v>
                </c:pt>
                <c:pt idx="73">
                  <c:v>40.566328042336799</c:v>
                </c:pt>
                <c:pt idx="74">
                  <c:v>38.701603725405597</c:v>
                </c:pt>
                <c:pt idx="75">
                  <c:v>37.158814464141599</c:v>
                </c:pt>
                <c:pt idx="76">
                  <c:v>35.925429723150401</c:v>
                </c:pt>
                <c:pt idx="77">
                  <c:v>34.6996991999466</c:v>
                </c:pt>
                <c:pt idx="78">
                  <c:v>33.236258529267097</c:v>
                </c:pt>
                <c:pt idx="79">
                  <c:v>31.539332081161501</c:v>
                </c:pt>
                <c:pt idx="80">
                  <c:v>30.056795106491698</c:v>
                </c:pt>
                <c:pt idx="81">
                  <c:v>28.1968386327014</c:v>
                </c:pt>
                <c:pt idx="82">
                  <c:v>26.072492067315601</c:v>
                </c:pt>
                <c:pt idx="83">
                  <c:v>23.6777306292927</c:v>
                </c:pt>
                <c:pt idx="84">
                  <c:v>20.727716222954498</c:v>
                </c:pt>
                <c:pt idx="85">
                  <c:v>17.949056721926102</c:v>
                </c:pt>
                <c:pt idx="86">
                  <c:v>15.233809685939001</c:v>
                </c:pt>
                <c:pt idx="87">
                  <c:v>12.7045748610686</c:v>
                </c:pt>
                <c:pt idx="88">
                  <c:v>10.5016383550805</c:v>
                </c:pt>
                <c:pt idx="89">
                  <c:v>8.5992876756317695</c:v>
                </c:pt>
                <c:pt idx="90">
                  <c:v>6.9098715382683098</c:v>
                </c:pt>
                <c:pt idx="91">
                  <c:v>5.53940748589834</c:v>
                </c:pt>
                <c:pt idx="92">
                  <c:v>4.4351511451627399</c:v>
                </c:pt>
                <c:pt idx="93">
                  <c:v>3.5562400670181802</c:v>
                </c:pt>
                <c:pt idx="94">
                  <c:v>2.7701865884010601</c:v>
                </c:pt>
                <c:pt idx="95">
                  <c:v>2.13930102856092</c:v>
                </c:pt>
                <c:pt idx="96">
                  <c:v>1.60816167935108</c:v>
                </c:pt>
                <c:pt idx="97">
                  <c:v>1.1967540924511899</c:v>
                </c:pt>
                <c:pt idx="98">
                  <c:v>0.90347594369474105</c:v>
                </c:pt>
                <c:pt idx="99">
                  <c:v>0.71038188688940096</c:v>
                </c:pt>
              </c:numCache>
            </c:numRef>
          </c:yVal>
          <c:smooth val="0"/>
          <c:extLst>
            <c:ext xmlns:c16="http://schemas.microsoft.com/office/drawing/2014/chart" uri="{C3380CC4-5D6E-409C-BE32-E72D297353CC}">
              <c16:uniqueId val="{00000000-3265-4CB8-AE61-05EE16326D42}"/>
            </c:ext>
          </c:extLst>
        </c:ser>
        <c:ser>
          <c:idx val="1"/>
          <c:order val="1"/>
          <c:tx>
            <c:strRef>
              <c:f>gtr_data!$G$1</c:f>
              <c:strCache>
                <c:ptCount val="1"/>
                <c:pt idx="0">
                  <c:v>upper</c:v>
                </c:pt>
              </c:strCache>
            </c:strRef>
          </c:tx>
          <c:spPr>
            <a:ln w="19050" cap="rnd">
              <a:solidFill>
                <a:schemeClr val="tx2">
                  <a:lumMod val="75000"/>
                  <a:lumOff val="25000"/>
                </a:schemeClr>
              </a:solidFill>
              <a:round/>
            </a:ln>
            <a:effectLst/>
          </c:spPr>
          <c:marker>
            <c:symbol val="none"/>
          </c:marker>
          <c:xVal>
            <c:numRef>
              <c:f>gtr_data!$A$2:$A$101</c:f>
              <c:numCache>
                <c:formatCode>General</c:formatCode>
                <c:ptCount val="100"/>
                <c:pt idx="0">
                  <c:v>2024.69398907103</c:v>
                </c:pt>
                <c:pt idx="1">
                  <c:v>2024.65351452752</c:v>
                </c:pt>
                <c:pt idx="2">
                  <c:v>2024.6130399840099</c:v>
                </c:pt>
                <c:pt idx="3">
                  <c:v>2024.5725654405001</c:v>
                </c:pt>
                <c:pt idx="4">
                  <c:v>2024.53209089699</c:v>
                </c:pt>
                <c:pt idx="5">
                  <c:v>2024.4916163534799</c:v>
                </c:pt>
                <c:pt idx="6">
                  <c:v>2024.4511418099701</c:v>
                </c:pt>
                <c:pt idx="7">
                  <c:v>2024.41066726646</c:v>
                </c:pt>
                <c:pt idx="8">
                  <c:v>2024.3701927229499</c:v>
                </c:pt>
                <c:pt idx="9">
                  <c:v>2024.3297181794401</c:v>
                </c:pt>
                <c:pt idx="10">
                  <c:v>2024.28924363593</c:v>
                </c:pt>
                <c:pt idx="11">
                  <c:v>2024.2487690924199</c:v>
                </c:pt>
                <c:pt idx="12">
                  <c:v>2024.2082945489101</c:v>
                </c:pt>
                <c:pt idx="13">
                  <c:v>2024.1678200054</c:v>
                </c:pt>
                <c:pt idx="14">
                  <c:v>2024.1273454618899</c:v>
                </c:pt>
                <c:pt idx="15">
                  <c:v>2024.0868709183801</c:v>
                </c:pt>
                <c:pt idx="16">
                  <c:v>2024.04639637487</c:v>
                </c:pt>
                <c:pt idx="17">
                  <c:v>2024.00592183136</c:v>
                </c:pt>
                <c:pt idx="18">
                  <c:v>2023.9654472878501</c:v>
                </c:pt>
                <c:pt idx="19">
                  <c:v>2023.92497274434</c:v>
                </c:pt>
                <c:pt idx="20">
                  <c:v>2023.88449820083</c:v>
                </c:pt>
                <c:pt idx="21">
                  <c:v>2023.8440236573199</c:v>
                </c:pt>
                <c:pt idx="22">
                  <c:v>2023.80354911381</c:v>
                </c:pt>
                <c:pt idx="23">
                  <c:v>2023.7630745703</c:v>
                </c:pt>
                <c:pt idx="24">
                  <c:v>2023.7226000267899</c:v>
                </c:pt>
                <c:pt idx="25">
                  <c:v>2023.6821254832801</c:v>
                </c:pt>
                <c:pt idx="26">
                  <c:v>2023.64165093977</c:v>
                </c:pt>
                <c:pt idx="27">
                  <c:v>2023.6011763962599</c:v>
                </c:pt>
                <c:pt idx="28">
                  <c:v>2023.5607018527501</c:v>
                </c:pt>
                <c:pt idx="29">
                  <c:v>2023.52022730924</c:v>
                </c:pt>
                <c:pt idx="30">
                  <c:v>2023.4797527657299</c:v>
                </c:pt>
                <c:pt idx="31">
                  <c:v>2023.4392782222201</c:v>
                </c:pt>
                <c:pt idx="32">
                  <c:v>2023.39880367871</c:v>
                </c:pt>
                <c:pt idx="33">
                  <c:v>2023.3583291351999</c:v>
                </c:pt>
                <c:pt idx="34">
                  <c:v>2023.3178545916901</c:v>
                </c:pt>
                <c:pt idx="35">
                  <c:v>2023.27738004818</c:v>
                </c:pt>
                <c:pt idx="36">
                  <c:v>2023.2369055046699</c:v>
                </c:pt>
                <c:pt idx="37">
                  <c:v>2023.1964309611601</c:v>
                </c:pt>
                <c:pt idx="38">
                  <c:v>2023.15595641765</c:v>
                </c:pt>
                <c:pt idx="39">
                  <c:v>2023.11548187414</c:v>
                </c:pt>
                <c:pt idx="40">
                  <c:v>2023.0750073306299</c:v>
                </c:pt>
                <c:pt idx="41">
                  <c:v>2023.03453278712</c:v>
                </c:pt>
                <c:pt idx="42">
                  <c:v>2022.99405824361</c:v>
                </c:pt>
                <c:pt idx="43">
                  <c:v>2022.9535837000999</c:v>
                </c:pt>
                <c:pt idx="44">
                  <c:v>2022.9131091565901</c:v>
                </c:pt>
                <c:pt idx="45">
                  <c:v>2022.87263461308</c:v>
                </c:pt>
                <c:pt idx="46">
                  <c:v>2022.8321600695699</c:v>
                </c:pt>
                <c:pt idx="47">
                  <c:v>2022.7916855260601</c:v>
                </c:pt>
                <c:pt idx="48">
                  <c:v>2022.75121098255</c:v>
                </c:pt>
                <c:pt idx="49">
                  <c:v>2022.7107364390399</c:v>
                </c:pt>
                <c:pt idx="50">
                  <c:v>2022.6702618955301</c:v>
                </c:pt>
                <c:pt idx="51">
                  <c:v>2022.62978735202</c:v>
                </c:pt>
                <c:pt idx="52">
                  <c:v>2022.5893128085099</c:v>
                </c:pt>
                <c:pt idx="53">
                  <c:v>2022.5488382650001</c:v>
                </c:pt>
                <c:pt idx="54">
                  <c:v>2022.50836372149</c:v>
                </c:pt>
                <c:pt idx="55">
                  <c:v>2022.4678891779799</c:v>
                </c:pt>
                <c:pt idx="56">
                  <c:v>2022.4274146344701</c:v>
                </c:pt>
                <c:pt idx="57">
                  <c:v>2022.38694009096</c:v>
                </c:pt>
                <c:pt idx="58">
                  <c:v>2022.34646554745</c:v>
                </c:pt>
                <c:pt idx="59">
                  <c:v>2022.3059910039401</c:v>
                </c:pt>
                <c:pt idx="60">
                  <c:v>2022.26551646043</c:v>
                </c:pt>
                <c:pt idx="61">
                  <c:v>2022.22504191692</c:v>
                </c:pt>
                <c:pt idx="62">
                  <c:v>2022.1845673734099</c:v>
                </c:pt>
                <c:pt idx="63">
                  <c:v>2022.1440928299</c:v>
                </c:pt>
                <c:pt idx="64">
                  <c:v>2022.10361828639</c:v>
                </c:pt>
                <c:pt idx="65">
                  <c:v>2022.0631437428799</c:v>
                </c:pt>
                <c:pt idx="66">
                  <c:v>2022.0226691993701</c:v>
                </c:pt>
                <c:pt idx="67">
                  <c:v>2021.98219465586</c:v>
                </c:pt>
                <c:pt idx="68">
                  <c:v>2021.9417201123499</c:v>
                </c:pt>
                <c:pt idx="69">
                  <c:v>2021.9012455688401</c:v>
                </c:pt>
                <c:pt idx="70">
                  <c:v>2021.86077102533</c:v>
                </c:pt>
                <c:pt idx="71">
                  <c:v>2021.8202964818199</c:v>
                </c:pt>
                <c:pt idx="72">
                  <c:v>2021.7798219383101</c:v>
                </c:pt>
                <c:pt idx="73">
                  <c:v>2021.7393473948</c:v>
                </c:pt>
                <c:pt idx="74">
                  <c:v>2021.6988728512899</c:v>
                </c:pt>
                <c:pt idx="75">
                  <c:v>2021.6583983077801</c:v>
                </c:pt>
                <c:pt idx="76">
                  <c:v>2021.61792376427</c:v>
                </c:pt>
                <c:pt idx="77">
                  <c:v>2021.5774492207599</c:v>
                </c:pt>
                <c:pt idx="78">
                  <c:v>2021.5369746772501</c:v>
                </c:pt>
                <c:pt idx="79">
                  <c:v>2021.49650013374</c:v>
                </c:pt>
                <c:pt idx="80">
                  <c:v>2021.45602559023</c:v>
                </c:pt>
                <c:pt idx="81">
                  <c:v>2021.4155510467201</c:v>
                </c:pt>
                <c:pt idx="82">
                  <c:v>2021.37507650321</c:v>
                </c:pt>
                <c:pt idx="83">
                  <c:v>2021.3346019597</c:v>
                </c:pt>
                <c:pt idx="84">
                  <c:v>2021.2941274161899</c:v>
                </c:pt>
                <c:pt idx="85">
                  <c:v>2021.25365287268</c:v>
                </c:pt>
                <c:pt idx="86">
                  <c:v>2021.21317832917</c:v>
                </c:pt>
                <c:pt idx="87">
                  <c:v>2021.1727037856599</c:v>
                </c:pt>
                <c:pt idx="88">
                  <c:v>2021.1322292421501</c:v>
                </c:pt>
                <c:pt idx="89">
                  <c:v>2021.09175469864</c:v>
                </c:pt>
                <c:pt idx="90">
                  <c:v>2021.0512801551299</c:v>
                </c:pt>
                <c:pt idx="91">
                  <c:v>2021.0108056116201</c:v>
                </c:pt>
                <c:pt idx="92">
                  <c:v>2020.97033106811</c:v>
                </c:pt>
                <c:pt idx="93">
                  <c:v>2020.9298565245999</c:v>
                </c:pt>
                <c:pt idx="94">
                  <c:v>2020.8893819810901</c:v>
                </c:pt>
                <c:pt idx="95">
                  <c:v>2020.84890743758</c:v>
                </c:pt>
                <c:pt idx="96">
                  <c:v>2020.8084328940699</c:v>
                </c:pt>
                <c:pt idx="97">
                  <c:v>2020.7679583505601</c:v>
                </c:pt>
                <c:pt idx="98">
                  <c:v>2020.72748380705</c:v>
                </c:pt>
                <c:pt idx="99">
                  <c:v>2020.6870092635399</c:v>
                </c:pt>
              </c:numCache>
            </c:numRef>
          </c:xVal>
          <c:yVal>
            <c:numRef>
              <c:f>gtr_data!$G$2:$G$102</c:f>
              <c:numCache>
                <c:formatCode>General</c:formatCode>
                <c:ptCount val="101"/>
                <c:pt idx="0">
                  <c:v>75.647351653224305</c:v>
                </c:pt>
                <c:pt idx="1">
                  <c:v>68.434456481003096</c:v>
                </c:pt>
                <c:pt idx="2">
                  <c:v>64.590381650394093</c:v>
                </c:pt>
                <c:pt idx="3">
                  <c:v>61.330627751931203</c:v>
                </c:pt>
                <c:pt idx="4">
                  <c:v>59.264209504554998</c:v>
                </c:pt>
                <c:pt idx="5">
                  <c:v>56.294457007442297</c:v>
                </c:pt>
                <c:pt idx="6">
                  <c:v>53.064868914332997</c:v>
                </c:pt>
                <c:pt idx="7">
                  <c:v>50.6902754493007</c:v>
                </c:pt>
                <c:pt idx="8">
                  <c:v>47.055062546862899</c:v>
                </c:pt>
                <c:pt idx="9">
                  <c:v>45.489615059757199</c:v>
                </c:pt>
                <c:pt idx="10">
                  <c:v>45.417371452913898</c:v>
                </c:pt>
                <c:pt idx="11">
                  <c:v>47.0176723919148</c:v>
                </c:pt>
                <c:pt idx="12">
                  <c:v>49.661701842646998</c:v>
                </c:pt>
                <c:pt idx="13">
                  <c:v>52.907564404244802</c:v>
                </c:pt>
                <c:pt idx="14">
                  <c:v>55.0419158828579</c:v>
                </c:pt>
                <c:pt idx="15">
                  <c:v>56.105595614542601</c:v>
                </c:pt>
                <c:pt idx="16">
                  <c:v>57.939914132707003</c:v>
                </c:pt>
                <c:pt idx="17">
                  <c:v>62.290182789013599</c:v>
                </c:pt>
                <c:pt idx="18">
                  <c:v>64.337274465253998</c:v>
                </c:pt>
                <c:pt idx="19">
                  <c:v>68.544322791263795</c:v>
                </c:pt>
                <c:pt idx="20">
                  <c:v>72.4189750535039</c:v>
                </c:pt>
                <c:pt idx="21">
                  <c:v>76.247067735340096</c:v>
                </c:pt>
                <c:pt idx="22">
                  <c:v>79.115115927072793</c:v>
                </c:pt>
                <c:pt idx="23">
                  <c:v>83.169230013379803</c:v>
                </c:pt>
                <c:pt idx="24">
                  <c:v>91.221859597986906</c:v>
                </c:pt>
                <c:pt idx="25">
                  <c:v>94.932639131663805</c:v>
                </c:pt>
                <c:pt idx="26">
                  <c:v>94.200417995561395</c:v>
                </c:pt>
                <c:pt idx="27">
                  <c:v>96.001981246733706</c:v>
                </c:pt>
                <c:pt idx="28">
                  <c:v>100.405613280686</c:v>
                </c:pt>
                <c:pt idx="29">
                  <c:v>103.71632061796301</c:v>
                </c:pt>
                <c:pt idx="30">
                  <c:v>109.297620418525</c:v>
                </c:pt>
                <c:pt idx="31">
                  <c:v>113.383189908643</c:v>
                </c:pt>
                <c:pt idx="32">
                  <c:v>116.720791162251</c:v>
                </c:pt>
                <c:pt idx="33">
                  <c:v>120.79009208877299</c:v>
                </c:pt>
                <c:pt idx="34">
                  <c:v>122.050148793527</c:v>
                </c:pt>
                <c:pt idx="35">
                  <c:v>125.273140622632</c:v>
                </c:pt>
                <c:pt idx="36">
                  <c:v>125.338565921848</c:v>
                </c:pt>
                <c:pt idx="37">
                  <c:v>126.325952954996</c:v>
                </c:pt>
                <c:pt idx="38">
                  <c:v>124.113574944319</c:v>
                </c:pt>
                <c:pt idx="39">
                  <c:v>122.636946022383</c:v>
                </c:pt>
                <c:pt idx="40">
                  <c:v>116.762150663162</c:v>
                </c:pt>
                <c:pt idx="41">
                  <c:v>109.508441204552</c:v>
                </c:pt>
                <c:pt idx="42">
                  <c:v>98.520235807587397</c:v>
                </c:pt>
                <c:pt idx="43">
                  <c:v>89.328047925449695</c:v>
                </c:pt>
                <c:pt idx="44">
                  <c:v>84.120235442337005</c:v>
                </c:pt>
                <c:pt idx="45">
                  <c:v>81.553881538185493</c:v>
                </c:pt>
                <c:pt idx="46">
                  <c:v>84.085746769956401</c:v>
                </c:pt>
                <c:pt idx="47">
                  <c:v>89.379725114877502</c:v>
                </c:pt>
                <c:pt idx="48">
                  <c:v>97.359575626926997</c:v>
                </c:pt>
                <c:pt idx="49">
                  <c:v>104.370712182373</c:v>
                </c:pt>
                <c:pt idx="50">
                  <c:v>115.367621776943</c:v>
                </c:pt>
                <c:pt idx="51">
                  <c:v>123.19026344186</c:v>
                </c:pt>
                <c:pt idx="52">
                  <c:v>130.16158050649801</c:v>
                </c:pt>
                <c:pt idx="53">
                  <c:v>137.94821417933801</c:v>
                </c:pt>
                <c:pt idx="54">
                  <c:v>145.56021004674099</c:v>
                </c:pt>
                <c:pt idx="55">
                  <c:v>150.24132414433001</c:v>
                </c:pt>
                <c:pt idx="56">
                  <c:v>154.43406510256301</c:v>
                </c:pt>
                <c:pt idx="57">
                  <c:v>158.02472173112901</c:v>
                </c:pt>
                <c:pt idx="58">
                  <c:v>151.75691348238101</c:v>
                </c:pt>
                <c:pt idx="59">
                  <c:v>142.93154029983799</c:v>
                </c:pt>
                <c:pt idx="60">
                  <c:v>136.20863039737401</c:v>
                </c:pt>
                <c:pt idx="61">
                  <c:v>126.86788190491301</c:v>
                </c:pt>
                <c:pt idx="62">
                  <c:v>115.908158844456</c:v>
                </c:pt>
                <c:pt idx="63">
                  <c:v>108.333513289585</c:v>
                </c:pt>
                <c:pt idx="64">
                  <c:v>101.26076414458601</c:v>
                </c:pt>
                <c:pt idx="65">
                  <c:v>98.077353166187393</c:v>
                </c:pt>
                <c:pt idx="66">
                  <c:v>92.863710729599006</c:v>
                </c:pt>
                <c:pt idx="67">
                  <c:v>91.801721004717606</c:v>
                </c:pt>
                <c:pt idx="68">
                  <c:v>89.754839223180994</c:v>
                </c:pt>
                <c:pt idx="69">
                  <c:v>89.463238600493995</c:v>
                </c:pt>
                <c:pt idx="70">
                  <c:v>88.053887704573697</c:v>
                </c:pt>
                <c:pt idx="71">
                  <c:v>82.567640317542796</c:v>
                </c:pt>
                <c:pt idx="72">
                  <c:v>79.380052523119303</c:v>
                </c:pt>
                <c:pt idx="73">
                  <c:v>75.316230263305798</c:v>
                </c:pt>
                <c:pt idx="74">
                  <c:v>71.309962873357506</c:v>
                </c:pt>
                <c:pt idx="75">
                  <c:v>69.269172591804406</c:v>
                </c:pt>
                <c:pt idx="76">
                  <c:v>67.718729877456099</c:v>
                </c:pt>
                <c:pt idx="77">
                  <c:v>65.036098478154599</c:v>
                </c:pt>
                <c:pt idx="78">
                  <c:v>63.407824419596203</c:v>
                </c:pt>
                <c:pt idx="79">
                  <c:v>61.116203783660502</c:v>
                </c:pt>
                <c:pt idx="80">
                  <c:v>58.4134363815702</c:v>
                </c:pt>
                <c:pt idx="81">
                  <c:v>55.619413341451903</c:v>
                </c:pt>
                <c:pt idx="82">
                  <c:v>52.813649720521802</c:v>
                </c:pt>
                <c:pt idx="83">
                  <c:v>48.253593811665397</c:v>
                </c:pt>
                <c:pt idx="84">
                  <c:v>42.876600651477901</c:v>
                </c:pt>
                <c:pt idx="85">
                  <c:v>37.704707506455698</c:v>
                </c:pt>
                <c:pt idx="86">
                  <c:v>33.263247361961</c:v>
                </c:pt>
                <c:pt idx="87">
                  <c:v>28.905100252026699</c:v>
                </c:pt>
                <c:pt idx="88">
                  <c:v>25.006033444869701</c:v>
                </c:pt>
                <c:pt idx="89">
                  <c:v>20.8549561182475</c:v>
                </c:pt>
                <c:pt idx="90">
                  <c:v>17.2239412757102</c:v>
                </c:pt>
                <c:pt idx="91">
                  <c:v>14.6637228534813</c:v>
                </c:pt>
                <c:pt idx="92">
                  <c:v>12.0990855283701</c:v>
                </c:pt>
                <c:pt idx="93">
                  <c:v>9.85261542012646</c:v>
                </c:pt>
                <c:pt idx="94">
                  <c:v>8.2124765543425795</c:v>
                </c:pt>
                <c:pt idx="95">
                  <c:v>6.6493199066262596</c:v>
                </c:pt>
                <c:pt idx="96">
                  <c:v>5.0469979122326398</c:v>
                </c:pt>
                <c:pt idx="97">
                  <c:v>3.9697086191450599</c:v>
                </c:pt>
                <c:pt idx="98">
                  <c:v>3.1176047626179</c:v>
                </c:pt>
                <c:pt idx="99">
                  <c:v>2.49875584224112</c:v>
                </c:pt>
              </c:numCache>
            </c:numRef>
          </c:yVal>
          <c:smooth val="0"/>
          <c:extLst>
            <c:ext xmlns:c16="http://schemas.microsoft.com/office/drawing/2014/chart" uri="{C3380CC4-5D6E-409C-BE32-E72D297353CC}">
              <c16:uniqueId val="{00000001-3265-4CB8-AE61-05EE16326D42}"/>
            </c:ext>
          </c:extLst>
        </c:ser>
        <c:ser>
          <c:idx val="2"/>
          <c:order val="2"/>
          <c:tx>
            <c:strRef>
              <c:f>gtr_data!$H$1</c:f>
              <c:strCache>
                <c:ptCount val="1"/>
                <c:pt idx="0">
                  <c:v>lower</c:v>
                </c:pt>
              </c:strCache>
            </c:strRef>
          </c:tx>
          <c:spPr>
            <a:ln w="19050" cap="rnd">
              <a:solidFill>
                <a:schemeClr val="tx2">
                  <a:lumMod val="75000"/>
                  <a:lumOff val="25000"/>
                </a:schemeClr>
              </a:solidFill>
              <a:round/>
            </a:ln>
            <a:effectLst/>
          </c:spPr>
          <c:marker>
            <c:symbol val="none"/>
          </c:marker>
          <c:xVal>
            <c:numRef>
              <c:f>gtr_data!$A$2:$A$101</c:f>
              <c:numCache>
                <c:formatCode>General</c:formatCode>
                <c:ptCount val="100"/>
                <c:pt idx="0">
                  <c:v>2024.69398907103</c:v>
                </c:pt>
                <c:pt idx="1">
                  <c:v>2024.65351452752</c:v>
                </c:pt>
                <c:pt idx="2">
                  <c:v>2024.6130399840099</c:v>
                </c:pt>
                <c:pt idx="3">
                  <c:v>2024.5725654405001</c:v>
                </c:pt>
                <c:pt idx="4">
                  <c:v>2024.53209089699</c:v>
                </c:pt>
                <c:pt idx="5">
                  <c:v>2024.4916163534799</c:v>
                </c:pt>
                <c:pt idx="6">
                  <c:v>2024.4511418099701</c:v>
                </c:pt>
                <c:pt idx="7">
                  <c:v>2024.41066726646</c:v>
                </c:pt>
                <c:pt idx="8">
                  <c:v>2024.3701927229499</c:v>
                </c:pt>
                <c:pt idx="9">
                  <c:v>2024.3297181794401</c:v>
                </c:pt>
                <c:pt idx="10">
                  <c:v>2024.28924363593</c:v>
                </c:pt>
                <c:pt idx="11">
                  <c:v>2024.2487690924199</c:v>
                </c:pt>
                <c:pt idx="12">
                  <c:v>2024.2082945489101</c:v>
                </c:pt>
                <c:pt idx="13">
                  <c:v>2024.1678200054</c:v>
                </c:pt>
                <c:pt idx="14">
                  <c:v>2024.1273454618899</c:v>
                </c:pt>
                <c:pt idx="15">
                  <c:v>2024.0868709183801</c:v>
                </c:pt>
                <c:pt idx="16">
                  <c:v>2024.04639637487</c:v>
                </c:pt>
                <c:pt idx="17">
                  <c:v>2024.00592183136</c:v>
                </c:pt>
                <c:pt idx="18">
                  <c:v>2023.9654472878501</c:v>
                </c:pt>
                <c:pt idx="19">
                  <c:v>2023.92497274434</c:v>
                </c:pt>
                <c:pt idx="20">
                  <c:v>2023.88449820083</c:v>
                </c:pt>
                <c:pt idx="21">
                  <c:v>2023.8440236573199</c:v>
                </c:pt>
                <c:pt idx="22">
                  <c:v>2023.80354911381</c:v>
                </c:pt>
                <c:pt idx="23">
                  <c:v>2023.7630745703</c:v>
                </c:pt>
                <c:pt idx="24">
                  <c:v>2023.7226000267899</c:v>
                </c:pt>
                <c:pt idx="25">
                  <c:v>2023.6821254832801</c:v>
                </c:pt>
                <c:pt idx="26">
                  <c:v>2023.64165093977</c:v>
                </c:pt>
                <c:pt idx="27">
                  <c:v>2023.6011763962599</c:v>
                </c:pt>
                <c:pt idx="28">
                  <c:v>2023.5607018527501</c:v>
                </c:pt>
                <c:pt idx="29">
                  <c:v>2023.52022730924</c:v>
                </c:pt>
                <c:pt idx="30">
                  <c:v>2023.4797527657299</c:v>
                </c:pt>
                <c:pt idx="31">
                  <c:v>2023.4392782222201</c:v>
                </c:pt>
                <c:pt idx="32">
                  <c:v>2023.39880367871</c:v>
                </c:pt>
                <c:pt idx="33">
                  <c:v>2023.3583291351999</c:v>
                </c:pt>
                <c:pt idx="34">
                  <c:v>2023.3178545916901</c:v>
                </c:pt>
                <c:pt idx="35">
                  <c:v>2023.27738004818</c:v>
                </c:pt>
                <c:pt idx="36">
                  <c:v>2023.2369055046699</c:v>
                </c:pt>
                <c:pt idx="37">
                  <c:v>2023.1964309611601</c:v>
                </c:pt>
                <c:pt idx="38">
                  <c:v>2023.15595641765</c:v>
                </c:pt>
                <c:pt idx="39">
                  <c:v>2023.11548187414</c:v>
                </c:pt>
                <c:pt idx="40">
                  <c:v>2023.0750073306299</c:v>
                </c:pt>
                <c:pt idx="41">
                  <c:v>2023.03453278712</c:v>
                </c:pt>
                <c:pt idx="42">
                  <c:v>2022.99405824361</c:v>
                </c:pt>
                <c:pt idx="43">
                  <c:v>2022.9535837000999</c:v>
                </c:pt>
                <c:pt idx="44">
                  <c:v>2022.9131091565901</c:v>
                </c:pt>
                <c:pt idx="45">
                  <c:v>2022.87263461308</c:v>
                </c:pt>
                <c:pt idx="46">
                  <c:v>2022.8321600695699</c:v>
                </c:pt>
                <c:pt idx="47">
                  <c:v>2022.7916855260601</c:v>
                </c:pt>
                <c:pt idx="48">
                  <c:v>2022.75121098255</c:v>
                </c:pt>
                <c:pt idx="49">
                  <c:v>2022.7107364390399</c:v>
                </c:pt>
                <c:pt idx="50">
                  <c:v>2022.6702618955301</c:v>
                </c:pt>
                <c:pt idx="51">
                  <c:v>2022.62978735202</c:v>
                </c:pt>
                <c:pt idx="52">
                  <c:v>2022.5893128085099</c:v>
                </c:pt>
                <c:pt idx="53">
                  <c:v>2022.5488382650001</c:v>
                </c:pt>
                <c:pt idx="54">
                  <c:v>2022.50836372149</c:v>
                </c:pt>
                <c:pt idx="55">
                  <c:v>2022.4678891779799</c:v>
                </c:pt>
                <c:pt idx="56">
                  <c:v>2022.4274146344701</c:v>
                </c:pt>
                <c:pt idx="57">
                  <c:v>2022.38694009096</c:v>
                </c:pt>
                <c:pt idx="58">
                  <c:v>2022.34646554745</c:v>
                </c:pt>
                <c:pt idx="59">
                  <c:v>2022.3059910039401</c:v>
                </c:pt>
                <c:pt idx="60">
                  <c:v>2022.26551646043</c:v>
                </c:pt>
                <c:pt idx="61">
                  <c:v>2022.22504191692</c:v>
                </c:pt>
                <c:pt idx="62">
                  <c:v>2022.1845673734099</c:v>
                </c:pt>
                <c:pt idx="63">
                  <c:v>2022.1440928299</c:v>
                </c:pt>
                <c:pt idx="64">
                  <c:v>2022.10361828639</c:v>
                </c:pt>
                <c:pt idx="65">
                  <c:v>2022.0631437428799</c:v>
                </c:pt>
                <c:pt idx="66">
                  <c:v>2022.0226691993701</c:v>
                </c:pt>
                <c:pt idx="67">
                  <c:v>2021.98219465586</c:v>
                </c:pt>
                <c:pt idx="68">
                  <c:v>2021.9417201123499</c:v>
                </c:pt>
                <c:pt idx="69">
                  <c:v>2021.9012455688401</c:v>
                </c:pt>
                <c:pt idx="70">
                  <c:v>2021.86077102533</c:v>
                </c:pt>
                <c:pt idx="71">
                  <c:v>2021.8202964818199</c:v>
                </c:pt>
                <c:pt idx="72">
                  <c:v>2021.7798219383101</c:v>
                </c:pt>
                <c:pt idx="73">
                  <c:v>2021.7393473948</c:v>
                </c:pt>
                <c:pt idx="74">
                  <c:v>2021.6988728512899</c:v>
                </c:pt>
                <c:pt idx="75">
                  <c:v>2021.6583983077801</c:v>
                </c:pt>
                <c:pt idx="76">
                  <c:v>2021.61792376427</c:v>
                </c:pt>
                <c:pt idx="77">
                  <c:v>2021.5774492207599</c:v>
                </c:pt>
                <c:pt idx="78">
                  <c:v>2021.5369746772501</c:v>
                </c:pt>
                <c:pt idx="79">
                  <c:v>2021.49650013374</c:v>
                </c:pt>
                <c:pt idx="80">
                  <c:v>2021.45602559023</c:v>
                </c:pt>
                <c:pt idx="81">
                  <c:v>2021.4155510467201</c:v>
                </c:pt>
                <c:pt idx="82">
                  <c:v>2021.37507650321</c:v>
                </c:pt>
                <c:pt idx="83">
                  <c:v>2021.3346019597</c:v>
                </c:pt>
                <c:pt idx="84">
                  <c:v>2021.2941274161899</c:v>
                </c:pt>
                <c:pt idx="85">
                  <c:v>2021.25365287268</c:v>
                </c:pt>
                <c:pt idx="86">
                  <c:v>2021.21317832917</c:v>
                </c:pt>
                <c:pt idx="87">
                  <c:v>2021.1727037856599</c:v>
                </c:pt>
                <c:pt idx="88">
                  <c:v>2021.1322292421501</c:v>
                </c:pt>
                <c:pt idx="89">
                  <c:v>2021.09175469864</c:v>
                </c:pt>
                <c:pt idx="90">
                  <c:v>2021.0512801551299</c:v>
                </c:pt>
                <c:pt idx="91">
                  <c:v>2021.0108056116201</c:v>
                </c:pt>
                <c:pt idx="92">
                  <c:v>2020.97033106811</c:v>
                </c:pt>
                <c:pt idx="93">
                  <c:v>2020.9298565245999</c:v>
                </c:pt>
                <c:pt idx="94">
                  <c:v>2020.8893819810901</c:v>
                </c:pt>
                <c:pt idx="95">
                  <c:v>2020.84890743758</c:v>
                </c:pt>
                <c:pt idx="96">
                  <c:v>2020.8084328940699</c:v>
                </c:pt>
                <c:pt idx="97">
                  <c:v>2020.7679583505601</c:v>
                </c:pt>
                <c:pt idx="98">
                  <c:v>2020.72748380705</c:v>
                </c:pt>
                <c:pt idx="99">
                  <c:v>2020.6870092635399</c:v>
                </c:pt>
              </c:numCache>
            </c:numRef>
          </c:xVal>
          <c:yVal>
            <c:numRef>
              <c:f>gtr_data!$H$2:$H$101</c:f>
              <c:numCache>
                <c:formatCode>General</c:formatCode>
                <c:ptCount val="100"/>
                <c:pt idx="0">
                  <c:v>5.9885270656855898</c:v>
                </c:pt>
                <c:pt idx="1">
                  <c:v>8.0467012270632292</c:v>
                </c:pt>
                <c:pt idx="2">
                  <c:v>8.8758498243544199</c:v>
                </c:pt>
                <c:pt idx="3">
                  <c:v>9.8920226891942402</c:v>
                </c:pt>
                <c:pt idx="4">
                  <c:v>11.022698019928701</c:v>
                </c:pt>
                <c:pt idx="5">
                  <c:v>11.7263829799994</c:v>
                </c:pt>
                <c:pt idx="6">
                  <c:v>11.6785539269396</c:v>
                </c:pt>
                <c:pt idx="7">
                  <c:v>11.8892241556778</c:v>
                </c:pt>
                <c:pt idx="8">
                  <c:v>12.214502987701801</c:v>
                </c:pt>
                <c:pt idx="9">
                  <c:v>12.5407892025574</c:v>
                </c:pt>
                <c:pt idx="10">
                  <c:v>13.2262848180946</c:v>
                </c:pt>
                <c:pt idx="11">
                  <c:v>14.734095409362</c:v>
                </c:pt>
                <c:pt idx="12">
                  <c:v>16.162148822187799</c:v>
                </c:pt>
                <c:pt idx="13">
                  <c:v>17.120217745278001</c:v>
                </c:pt>
                <c:pt idx="14">
                  <c:v>17.561782705652298</c:v>
                </c:pt>
                <c:pt idx="15">
                  <c:v>17.803980733563801</c:v>
                </c:pt>
                <c:pt idx="16">
                  <c:v>17.7309920439975</c:v>
                </c:pt>
                <c:pt idx="17">
                  <c:v>18.5922389389344</c:v>
                </c:pt>
                <c:pt idx="18">
                  <c:v>19.40089828108</c:v>
                </c:pt>
                <c:pt idx="19">
                  <c:v>20.850488550039501</c:v>
                </c:pt>
                <c:pt idx="20">
                  <c:v>22.0583174831519</c:v>
                </c:pt>
                <c:pt idx="21">
                  <c:v>23.8799045062513</c:v>
                </c:pt>
                <c:pt idx="22">
                  <c:v>24.6435713995326</c:v>
                </c:pt>
                <c:pt idx="23">
                  <c:v>26.631393778003901</c:v>
                </c:pt>
                <c:pt idx="24">
                  <c:v>28.45278552984</c:v>
                </c:pt>
                <c:pt idx="25">
                  <c:v>29.8274854098993</c:v>
                </c:pt>
                <c:pt idx="26">
                  <c:v>29.9767144345366</c:v>
                </c:pt>
                <c:pt idx="27">
                  <c:v>29.662328586482801</c:v>
                </c:pt>
                <c:pt idx="28">
                  <c:v>30.036291146450001</c:v>
                </c:pt>
                <c:pt idx="29">
                  <c:v>30.133669748305898</c:v>
                </c:pt>
                <c:pt idx="30">
                  <c:v>31.226711289057999</c:v>
                </c:pt>
                <c:pt idx="31">
                  <c:v>32.848956237522799</c:v>
                </c:pt>
                <c:pt idx="32">
                  <c:v>34.746163356624898</c:v>
                </c:pt>
                <c:pt idx="33">
                  <c:v>35.892014161263802</c:v>
                </c:pt>
                <c:pt idx="34">
                  <c:v>36.423971520861201</c:v>
                </c:pt>
                <c:pt idx="35">
                  <c:v>37.688778473325598</c:v>
                </c:pt>
                <c:pt idx="36">
                  <c:v>38.4034906015115</c:v>
                </c:pt>
                <c:pt idx="37">
                  <c:v>39.381329774305698</c:v>
                </c:pt>
                <c:pt idx="38">
                  <c:v>39.319942109588098</c:v>
                </c:pt>
                <c:pt idx="39">
                  <c:v>38.033769686713498</c:v>
                </c:pt>
                <c:pt idx="40">
                  <c:v>36.798298873690101</c:v>
                </c:pt>
                <c:pt idx="41">
                  <c:v>34.645075711834799</c:v>
                </c:pt>
                <c:pt idx="42">
                  <c:v>32.1285862985088</c:v>
                </c:pt>
                <c:pt idx="43">
                  <c:v>29.3750210868</c:v>
                </c:pt>
                <c:pt idx="44">
                  <c:v>27.998681056658299</c:v>
                </c:pt>
                <c:pt idx="45">
                  <c:v>28.092233623788299</c:v>
                </c:pt>
                <c:pt idx="46">
                  <c:v>29.7667884106408</c:v>
                </c:pt>
                <c:pt idx="47">
                  <c:v>31.2454980032694</c:v>
                </c:pt>
                <c:pt idx="48">
                  <c:v>33.064459449149602</c:v>
                </c:pt>
                <c:pt idx="49">
                  <c:v>35.910986785552602</c:v>
                </c:pt>
                <c:pt idx="50">
                  <c:v>38.239793815157398</c:v>
                </c:pt>
                <c:pt idx="51">
                  <c:v>39.804941863757001</c:v>
                </c:pt>
                <c:pt idx="52">
                  <c:v>40.660989332809798</c:v>
                </c:pt>
                <c:pt idx="53">
                  <c:v>42.526224217288402</c:v>
                </c:pt>
                <c:pt idx="54">
                  <c:v>44.026416138262697</c:v>
                </c:pt>
                <c:pt idx="55">
                  <c:v>46.007714273543897</c:v>
                </c:pt>
                <c:pt idx="56">
                  <c:v>46.628352348819199</c:v>
                </c:pt>
                <c:pt idx="57">
                  <c:v>45.449692593691999</c:v>
                </c:pt>
                <c:pt idx="58">
                  <c:v>44.625515456182498</c:v>
                </c:pt>
                <c:pt idx="59">
                  <c:v>43.310254604092698</c:v>
                </c:pt>
                <c:pt idx="60">
                  <c:v>40.743960242579703</c:v>
                </c:pt>
                <c:pt idx="61">
                  <c:v>37.915308020517699</c:v>
                </c:pt>
                <c:pt idx="62">
                  <c:v>35.201586421174902</c:v>
                </c:pt>
                <c:pt idx="63">
                  <c:v>33.382662896428997</c:v>
                </c:pt>
                <c:pt idx="64">
                  <c:v>31.725528672492501</c:v>
                </c:pt>
                <c:pt idx="65">
                  <c:v>30.673859123479101</c:v>
                </c:pt>
                <c:pt idx="66">
                  <c:v>29.635190766822301</c:v>
                </c:pt>
                <c:pt idx="67">
                  <c:v>27.590154021442199</c:v>
                </c:pt>
                <c:pt idx="68">
                  <c:v>27.624972860301199</c:v>
                </c:pt>
                <c:pt idx="69">
                  <c:v>27.9448662265983</c:v>
                </c:pt>
                <c:pt idx="70">
                  <c:v>27.3259206012448</c:v>
                </c:pt>
                <c:pt idx="71">
                  <c:v>26.280912892849202</c:v>
                </c:pt>
                <c:pt idx="72">
                  <c:v>24.689306702736701</c:v>
                </c:pt>
                <c:pt idx="73">
                  <c:v>23.270899546023902</c:v>
                </c:pt>
                <c:pt idx="74">
                  <c:v>21.9902783005411</c:v>
                </c:pt>
                <c:pt idx="75">
                  <c:v>21.0237013722213</c:v>
                </c:pt>
                <c:pt idx="76">
                  <c:v>20.3109197043579</c:v>
                </c:pt>
                <c:pt idx="77">
                  <c:v>19.3539114534282</c:v>
                </c:pt>
                <c:pt idx="78">
                  <c:v>18.446231031613401</c:v>
                </c:pt>
                <c:pt idx="79">
                  <c:v>17.353406027471799</c:v>
                </c:pt>
                <c:pt idx="80">
                  <c:v>16.134677931990499</c:v>
                </c:pt>
                <c:pt idx="81">
                  <c:v>14.990083684761499</c:v>
                </c:pt>
                <c:pt idx="82">
                  <c:v>13.876454812254501</c:v>
                </c:pt>
                <c:pt idx="83">
                  <c:v>12.3631833999401</c:v>
                </c:pt>
                <c:pt idx="84">
                  <c:v>10.751402109566801</c:v>
                </c:pt>
                <c:pt idx="85">
                  <c:v>8.9845678209371496</c:v>
                </c:pt>
                <c:pt idx="86">
                  <c:v>7.3588104425528202</c:v>
                </c:pt>
                <c:pt idx="87">
                  <c:v>6.0806134747103702</c:v>
                </c:pt>
                <c:pt idx="88">
                  <c:v>4.79390880801986</c:v>
                </c:pt>
                <c:pt idx="89">
                  <c:v>3.8648418872199599</c:v>
                </c:pt>
                <c:pt idx="90">
                  <c:v>3.0408730518879001</c:v>
                </c:pt>
                <c:pt idx="91">
                  <c:v>2.3244462679503002</c:v>
                </c:pt>
                <c:pt idx="92">
                  <c:v>1.79941758916356</c:v>
                </c:pt>
                <c:pt idx="93">
                  <c:v>1.37466816196984</c:v>
                </c:pt>
                <c:pt idx="94">
                  <c:v>1.0285141673276701</c:v>
                </c:pt>
                <c:pt idx="95">
                  <c:v>0.74986132519236903</c:v>
                </c:pt>
                <c:pt idx="96">
                  <c:v>0.52308512587101696</c:v>
                </c:pt>
                <c:pt idx="97">
                  <c:v>0.36473636109329099</c:v>
                </c:pt>
                <c:pt idx="98">
                  <c:v>0.26509346551123703</c:v>
                </c:pt>
                <c:pt idx="99">
                  <c:v>0.20782734055413299</c:v>
                </c:pt>
              </c:numCache>
            </c:numRef>
          </c:yVal>
          <c:smooth val="0"/>
          <c:extLst>
            <c:ext xmlns:c16="http://schemas.microsoft.com/office/drawing/2014/chart" uri="{C3380CC4-5D6E-409C-BE32-E72D297353CC}">
              <c16:uniqueId val="{00000002-3265-4CB8-AE61-05EE16326D42}"/>
            </c:ext>
          </c:extLst>
        </c:ser>
        <c:ser>
          <c:idx val="3"/>
          <c:order val="3"/>
          <c:tx>
            <c:strRef>
              <c:f>gtr_data!$N$1</c:f>
              <c:strCache>
                <c:ptCount val="1"/>
                <c:pt idx="0">
                  <c:v>coi_median</c:v>
                </c:pt>
              </c:strCache>
            </c:strRef>
          </c:tx>
          <c:spPr>
            <a:ln w="19050" cap="rnd">
              <a:solidFill>
                <a:schemeClr val="accent2">
                  <a:lumMod val="60000"/>
                  <a:lumOff val="40000"/>
                </a:schemeClr>
              </a:solidFill>
              <a:round/>
            </a:ln>
            <a:effectLst/>
          </c:spPr>
          <c:marker>
            <c:symbol val="none"/>
          </c:marker>
          <c:xVal>
            <c:numRef>
              <c:f>gtr_data!$I$2:$I$101</c:f>
              <c:numCache>
                <c:formatCode>General</c:formatCode>
                <c:ptCount val="100"/>
                <c:pt idx="0">
                  <c:v>2024.69398907103</c:v>
                </c:pt>
                <c:pt idx="1">
                  <c:v>2024.68241285967</c:v>
                </c:pt>
                <c:pt idx="2">
                  <c:v>2024.6708366483001</c:v>
                </c:pt>
                <c:pt idx="3">
                  <c:v>2024.65926043694</c:v>
                </c:pt>
                <c:pt idx="4">
                  <c:v>2024.6476842255699</c:v>
                </c:pt>
                <c:pt idx="5">
                  <c:v>2024.6361080142101</c:v>
                </c:pt>
                <c:pt idx="6">
                  <c:v>2024.62453180285</c:v>
                </c:pt>
                <c:pt idx="7">
                  <c:v>2024.6129555914799</c:v>
                </c:pt>
                <c:pt idx="8">
                  <c:v>2024.6013793801201</c:v>
                </c:pt>
                <c:pt idx="9">
                  <c:v>2024.58980316875</c:v>
                </c:pt>
                <c:pt idx="10">
                  <c:v>2024.5782269573899</c:v>
                </c:pt>
                <c:pt idx="11">
                  <c:v>2024.5666507460201</c:v>
                </c:pt>
                <c:pt idx="12">
                  <c:v>2024.55507453466</c:v>
                </c:pt>
                <c:pt idx="13">
                  <c:v>2024.5434983232899</c:v>
                </c:pt>
                <c:pt idx="14">
                  <c:v>2024.53192211193</c:v>
                </c:pt>
                <c:pt idx="15">
                  <c:v>2024.52034590056</c:v>
                </c:pt>
                <c:pt idx="16">
                  <c:v>2024.5087696892001</c:v>
                </c:pt>
                <c:pt idx="17">
                  <c:v>2024.49719347783</c:v>
                </c:pt>
                <c:pt idx="18">
                  <c:v>2024.4856172664699</c:v>
                </c:pt>
                <c:pt idx="19">
                  <c:v>2024.4740410551101</c:v>
                </c:pt>
                <c:pt idx="20">
                  <c:v>2024.46246484374</c:v>
                </c:pt>
                <c:pt idx="21">
                  <c:v>2024.4508886323799</c:v>
                </c:pt>
                <c:pt idx="22">
                  <c:v>2024.4393124210101</c:v>
                </c:pt>
                <c:pt idx="23">
                  <c:v>2024.42773620965</c:v>
                </c:pt>
                <c:pt idx="24">
                  <c:v>2024.4161599982799</c:v>
                </c:pt>
                <c:pt idx="25">
                  <c:v>2024.4045837869201</c:v>
                </c:pt>
                <c:pt idx="26">
                  <c:v>2024.39300757555</c:v>
                </c:pt>
                <c:pt idx="27">
                  <c:v>2024.3814313641899</c:v>
                </c:pt>
                <c:pt idx="28">
                  <c:v>2024.36985515282</c:v>
                </c:pt>
                <c:pt idx="29">
                  <c:v>2024.35827894146</c:v>
                </c:pt>
                <c:pt idx="30">
                  <c:v>2024.3467027300901</c:v>
                </c:pt>
                <c:pt idx="31">
                  <c:v>2024.33512651873</c:v>
                </c:pt>
                <c:pt idx="32">
                  <c:v>2024.3235503073699</c:v>
                </c:pt>
                <c:pt idx="33">
                  <c:v>2024.3119740960001</c:v>
                </c:pt>
                <c:pt idx="34">
                  <c:v>2024.30039788464</c:v>
                </c:pt>
                <c:pt idx="35">
                  <c:v>2024.2888216732699</c:v>
                </c:pt>
                <c:pt idx="36">
                  <c:v>2024.2772454619101</c:v>
                </c:pt>
                <c:pt idx="37">
                  <c:v>2024.26566925054</c:v>
                </c:pt>
                <c:pt idx="38">
                  <c:v>2024.2540930391799</c:v>
                </c:pt>
                <c:pt idx="39">
                  <c:v>2024.2425168278101</c:v>
                </c:pt>
                <c:pt idx="40">
                  <c:v>2024.23094061645</c:v>
                </c:pt>
                <c:pt idx="41">
                  <c:v>2024.2193644050799</c:v>
                </c:pt>
                <c:pt idx="42">
                  <c:v>2024.20778819372</c:v>
                </c:pt>
                <c:pt idx="43">
                  <c:v>2024.19621198235</c:v>
                </c:pt>
                <c:pt idx="44">
                  <c:v>2024.1846357709901</c:v>
                </c:pt>
                <c:pt idx="45">
                  <c:v>2024.17305955963</c:v>
                </c:pt>
                <c:pt idx="46">
                  <c:v>2024.1614833482599</c:v>
                </c:pt>
                <c:pt idx="47">
                  <c:v>2024.1499071369001</c:v>
                </c:pt>
                <c:pt idx="48">
                  <c:v>2024.13833092553</c:v>
                </c:pt>
                <c:pt idx="49">
                  <c:v>2024.1267547141699</c:v>
                </c:pt>
                <c:pt idx="50">
                  <c:v>2024.1151785028001</c:v>
                </c:pt>
                <c:pt idx="51">
                  <c:v>2024.10360229144</c:v>
                </c:pt>
                <c:pt idx="52">
                  <c:v>2024.0920260800699</c:v>
                </c:pt>
                <c:pt idx="53">
                  <c:v>2024.08044986871</c:v>
                </c:pt>
                <c:pt idx="54">
                  <c:v>2024.06887365734</c:v>
                </c:pt>
                <c:pt idx="55">
                  <c:v>2024.0572974459801</c:v>
                </c:pt>
                <c:pt idx="56">
                  <c:v>2024.04572123461</c:v>
                </c:pt>
                <c:pt idx="57">
                  <c:v>2024.0341450232499</c:v>
                </c:pt>
                <c:pt idx="58">
                  <c:v>2024.0225688118801</c:v>
                </c:pt>
                <c:pt idx="59">
                  <c:v>2024.01099260052</c:v>
                </c:pt>
                <c:pt idx="60">
                  <c:v>2023.9994163891599</c:v>
                </c:pt>
                <c:pt idx="61">
                  <c:v>2023.9878401777901</c:v>
                </c:pt>
                <c:pt idx="62">
                  <c:v>2023.97626396643</c:v>
                </c:pt>
                <c:pt idx="63">
                  <c:v>2023.9646877550599</c:v>
                </c:pt>
                <c:pt idx="64">
                  <c:v>2023.9531115437001</c:v>
                </c:pt>
                <c:pt idx="65">
                  <c:v>2023.94153533233</c:v>
                </c:pt>
                <c:pt idx="66">
                  <c:v>2023.9299591209699</c:v>
                </c:pt>
                <c:pt idx="67">
                  <c:v>2023.9183829096</c:v>
                </c:pt>
                <c:pt idx="68">
                  <c:v>2023.90680669824</c:v>
                </c:pt>
                <c:pt idx="69">
                  <c:v>2023.8952304868701</c:v>
                </c:pt>
                <c:pt idx="70">
                  <c:v>2023.88365427551</c:v>
                </c:pt>
                <c:pt idx="71">
                  <c:v>2023.8720780641399</c:v>
                </c:pt>
                <c:pt idx="72">
                  <c:v>2023.8605018527801</c:v>
                </c:pt>
                <c:pt idx="73">
                  <c:v>2023.84892564142</c:v>
                </c:pt>
                <c:pt idx="74">
                  <c:v>2023.8373494300499</c:v>
                </c:pt>
                <c:pt idx="75">
                  <c:v>2023.8257732186901</c:v>
                </c:pt>
                <c:pt idx="76">
                  <c:v>2023.81419700732</c:v>
                </c:pt>
                <c:pt idx="77">
                  <c:v>2023.8026207959599</c:v>
                </c:pt>
                <c:pt idx="78">
                  <c:v>2023.7910445845901</c:v>
                </c:pt>
                <c:pt idx="79">
                  <c:v>2023.77946837323</c:v>
                </c:pt>
                <c:pt idx="80">
                  <c:v>2023.7678921618599</c:v>
                </c:pt>
                <c:pt idx="81">
                  <c:v>2023.7563159505</c:v>
                </c:pt>
                <c:pt idx="82">
                  <c:v>2023.74473973913</c:v>
                </c:pt>
                <c:pt idx="83">
                  <c:v>2023.7331635277701</c:v>
                </c:pt>
                <c:pt idx="84">
                  <c:v>2023.7215873164</c:v>
                </c:pt>
                <c:pt idx="85">
                  <c:v>2023.7100111050399</c:v>
                </c:pt>
                <c:pt idx="86">
                  <c:v>2023.6984348936801</c:v>
                </c:pt>
                <c:pt idx="87">
                  <c:v>2023.68685868231</c:v>
                </c:pt>
                <c:pt idx="88">
                  <c:v>2023.6752824709499</c:v>
                </c:pt>
                <c:pt idx="89">
                  <c:v>2023.6637062595801</c:v>
                </c:pt>
                <c:pt idx="90">
                  <c:v>2023.65213004822</c:v>
                </c:pt>
                <c:pt idx="91">
                  <c:v>2023.6405538368499</c:v>
                </c:pt>
                <c:pt idx="92">
                  <c:v>2023.6289776254901</c:v>
                </c:pt>
                <c:pt idx="93">
                  <c:v>2023.61740141412</c:v>
                </c:pt>
                <c:pt idx="94">
                  <c:v>2023.6058252027599</c:v>
                </c:pt>
                <c:pt idx="95">
                  <c:v>2023.59424899139</c:v>
                </c:pt>
                <c:pt idx="96">
                  <c:v>2023.58267278003</c:v>
                </c:pt>
                <c:pt idx="97">
                  <c:v>2023.5710965686601</c:v>
                </c:pt>
                <c:pt idx="98">
                  <c:v>2023.5595203573</c:v>
                </c:pt>
                <c:pt idx="99">
                  <c:v>2023.5479441459399</c:v>
                </c:pt>
              </c:numCache>
            </c:numRef>
          </c:xVal>
          <c:yVal>
            <c:numRef>
              <c:f>gtr_data!$N$2:$N$102</c:f>
              <c:numCache>
                <c:formatCode>General</c:formatCode>
                <c:ptCount val="101"/>
                <c:pt idx="0">
                  <c:v>7.8301906658797602</c:v>
                </c:pt>
                <c:pt idx="1">
                  <c:v>8.0103232451339696</c:v>
                </c:pt>
                <c:pt idx="2">
                  <c:v>8.1763247817516707</c:v>
                </c:pt>
                <c:pt idx="3">
                  <c:v>8.3109078527269098</c:v>
                </c:pt>
                <c:pt idx="4">
                  <c:v>8.4059701371871398</c:v>
                </c:pt>
                <c:pt idx="5">
                  <c:v>8.5484650099910198</c:v>
                </c:pt>
                <c:pt idx="6">
                  <c:v>8.8363970904907703</c:v>
                </c:pt>
                <c:pt idx="7">
                  <c:v>9.3047246753214008</c:v>
                </c:pt>
                <c:pt idx="8">
                  <c:v>9.7940946180940394</c:v>
                </c:pt>
                <c:pt idx="9">
                  <c:v>10.2357119995294</c:v>
                </c:pt>
                <c:pt idx="10">
                  <c:v>10.6126122768051</c:v>
                </c:pt>
                <c:pt idx="11">
                  <c:v>10.925106247107101</c:v>
                </c:pt>
                <c:pt idx="12">
                  <c:v>11.147596041725199</c:v>
                </c:pt>
                <c:pt idx="13">
                  <c:v>11.4996932062942</c:v>
                </c:pt>
                <c:pt idx="14">
                  <c:v>11.7395736589687</c:v>
                </c:pt>
                <c:pt idx="15">
                  <c:v>12.0069624946563</c:v>
                </c:pt>
                <c:pt idx="16">
                  <c:v>12.4706409149245</c:v>
                </c:pt>
                <c:pt idx="17">
                  <c:v>12.932716861619401</c:v>
                </c:pt>
                <c:pt idx="18">
                  <c:v>13.396381495604199</c:v>
                </c:pt>
                <c:pt idx="19">
                  <c:v>13.798671939619799</c:v>
                </c:pt>
                <c:pt idx="20">
                  <c:v>14.2932287891805</c:v>
                </c:pt>
                <c:pt idx="21">
                  <c:v>14.734343635684599</c:v>
                </c:pt>
                <c:pt idx="22">
                  <c:v>15.1080201536733</c:v>
                </c:pt>
                <c:pt idx="23">
                  <c:v>15.420720405675601</c:v>
                </c:pt>
                <c:pt idx="24">
                  <c:v>15.7031366230509</c:v>
                </c:pt>
                <c:pt idx="25">
                  <c:v>16.040267790418199</c:v>
                </c:pt>
                <c:pt idx="26">
                  <c:v>16.456485971051102</c:v>
                </c:pt>
                <c:pt idx="27">
                  <c:v>16.788633042261502</c:v>
                </c:pt>
                <c:pt idx="28">
                  <c:v>17.050811945860598</c:v>
                </c:pt>
                <c:pt idx="29">
                  <c:v>17.490967817511802</c:v>
                </c:pt>
                <c:pt idx="30">
                  <c:v>17.899103099127899</c:v>
                </c:pt>
                <c:pt idx="31">
                  <c:v>18.196503258479201</c:v>
                </c:pt>
                <c:pt idx="32">
                  <c:v>18.4053378441441</c:v>
                </c:pt>
                <c:pt idx="33">
                  <c:v>18.670591122348998</c:v>
                </c:pt>
                <c:pt idx="34">
                  <c:v>19.017804263750602</c:v>
                </c:pt>
                <c:pt idx="35">
                  <c:v>19.753110227394298</c:v>
                </c:pt>
                <c:pt idx="36">
                  <c:v>20.713049558989599</c:v>
                </c:pt>
                <c:pt idx="37">
                  <c:v>21.929659262701001</c:v>
                </c:pt>
                <c:pt idx="38">
                  <c:v>22.90690810457</c:v>
                </c:pt>
                <c:pt idx="39">
                  <c:v>23.4210821066312</c:v>
                </c:pt>
                <c:pt idx="40">
                  <c:v>23.574410331629299</c:v>
                </c:pt>
                <c:pt idx="41">
                  <c:v>23.204169172297799</c:v>
                </c:pt>
                <c:pt idx="42">
                  <c:v>22.4737687522376</c:v>
                </c:pt>
                <c:pt idx="43">
                  <c:v>21.662901648565899</c:v>
                </c:pt>
                <c:pt idx="44">
                  <c:v>20.819275659373002</c:v>
                </c:pt>
                <c:pt idx="45">
                  <c:v>19.781792374444201</c:v>
                </c:pt>
                <c:pt idx="46">
                  <c:v>18.810393701744101</c:v>
                </c:pt>
                <c:pt idx="47">
                  <c:v>17.9366526786023</c:v>
                </c:pt>
                <c:pt idx="48">
                  <c:v>16.889059679674801</c:v>
                </c:pt>
                <c:pt idx="49">
                  <c:v>15.803472431517401</c:v>
                </c:pt>
                <c:pt idx="50">
                  <c:v>14.7496453095597</c:v>
                </c:pt>
                <c:pt idx="51">
                  <c:v>13.7164128758335</c:v>
                </c:pt>
                <c:pt idx="52">
                  <c:v>12.7993834164423</c:v>
                </c:pt>
                <c:pt idx="53">
                  <c:v>11.9285167478586</c:v>
                </c:pt>
                <c:pt idx="54">
                  <c:v>11.170258980117699</c:v>
                </c:pt>
                <c:pt idx="55">
                  <c:v>10.460449451375601</c:v>
                </c:pt>
                <c:pt idx="56">
                  <c:v>9.7172111819176497</c:v>
                </c:pt>
                <c:pt idx="57">
                  <c:v>9.0182541208215792</c:v>
                </c:pt>
                <c:pt idx="58">
                  <c:v>8.4241411395343793</c:v>
                </c:pt>
                <c:pt idx="59">
                  <c:v>7.7962109054403399</c:v>
                </c:pt>
                <c:pt idx="60">
                  <c:v>7.2106413112660999</c:v>
                </c:pt>
                <c:pt idx="61">
                  <c:v>6.7820090918231504</c:v>
                </c:pt>
                <c:pt idx="62">
                  <c:v>6.4562784079984503</c:v>
                </c:pt>
                <c:pt idx="63">
                  <c:v>6.2201701291263403</c:v>
                </c:pt>
                <c:pt idx="64">
                  <c:v>6.0814875701033602</c:v>
                </c:pt>
                <c:pt idx="65">
                  <c:v>6.0254184050815898</c:v>
                </c:pt>
                <c:pt idx="66">
                  <c:v>5.9744364342898901</c:v>
                </c:pt>
                <c:pt idx="67">
                  <c:v>6.0114162836936798</c:v>
                </c:pt>
                <c:pt idx="68">
                  <c:v>6.0689052342394696</c:v>
                </c:pt>
                <c:pt idx="69">
                  <c:v>5.9915439645305302</c:v>
                </c:pt>
                <c:pt idx="70">
                  <c:v>5.8686894356546704</c:v>
                </c:pt>
                <c:pt idx="71">
                  <c:v>5.6938496681044501</c:v>
                </c:pt>
                <c:pt idx="72">
                  <c:v>5.4841845424377604</c:v>
                </c:pt>
                <c:pt idx="73">
                  <c:v>5.2522692071252699</c:v>
                </c:pt>
                <c:pt idx="74">
                  <c:v>4.9942622049203198</c:v>
                </c:pt>
                <c:pt idx="75">
                  <c:v>4.7216445278506303</c:v>
                </c:pt>
                <c:pt idx="76">
                  <c:v>4.3983574679673296</c:v>
                </c:pt>
                <c:pt idx="77">
                  <c:v>4.0414283012705701</c:v>
                </c:pt>
                <c:pt idx="78">
                  <c:v>3.69621349670004</c:v>
                </c:pt>
                <c:pt idx="79">
                  <c:v>3.3307809751490902</c:v>
                </c:pt>
                <c:pt idx="80">
                  <c:v>2.9834679975897598</c:v>
                </c:pt>
                <c:pt idx="81">
                  <c:v>2.6305475708170798</c:v>
                </c:pt>
                <c:pt idx="82">
                  <c:v>2.28341389059318</c:v>
                </c:pt>
                <c:pt idx="83">
                  <c:v>1.9643070799465501</c:v>
                </c:pt>
                <c:pt idx="84">
                  <c:v>1.67788611846862</c:v>
                </c:pt>
                <c:pt idx="85">
                  <c:v>1.4122255425962</c:v>
                </c:pt>
                <c:pt idx="86">
                  <c:v>1.18737335822847</c:v>
                </c:pt>
                <c:pt idx="87">
                  <c:v>0.99109146391271796</c:v>
                </c:pt>
                <c:pt idx="88">
                  <c:v>0.817355417967225</c:v>
                </c:pt>
                <c:pt idx="89">
                  <c:v>0.66796176600622903</c:v>
                </c:pt>
                <c:pt idx="90">
                  <c:v>0.53842232576930205</c:v>
                </c:pt>
                <c:pt idx="91">
                  <c:v>0.43132974225260701</c:v>
                </c:pt>
                <c:pt idx="92">
                  <c:v>0.344375101768985</c:v>
                </c:pt>
                <c:pt idx="93">
                  <c:v>0.27289510831250602</c:v>
                </c:pt>
                <c:pt idx="94">
                  <c:v>0.22072960085892199</c:v>
                </c:pt>
                <c:pt idx="95">
                  <c:v>0.17812009845995699</c:v>
                </c:pt>
                <c:pt idx="96">
                  <c:v>0.14634167114542801</c:v>
                </c:pt>
                <c:pt idx="97">
                  <c:v>0.12563390619595599</c:v>
                </c:pt>
                <c:pt idx="98">
                  <c:v>0.11389620002104001</c:v>
                </c:pt>
                <c:pt idx="99">
                  <c:v>0</c:v>
                </c:pt>
              </c:numCache>
            </c:numRef>
          </c:yVal>
          <c:smooth val="0"/>
          <c:extLst>
            <c:ext xmlns:c16="http://schemas.microsoft.com/office/drawing/2014/chart" uri="{C3380CC4-5D6E-409C-BE32-E72D297353CC}">
              <c16:uniqueId val="{00000003-3265-4CB8-AE61-05EE16326D42}"/>
            </c:ext>
          </c:extLst>
        </c:ser>
        <c:ser>
          <c:idx val="4"/>
          <c:order val="4"/>
          <c:tx>
            <c:strRef>
              <c:f>gtr_data!$O$1</c:f>
              <c:strCache>
                <c:ptCount val="1"/>
                <c:pt idx="0">
                  <c:v>coi_upper</c:v>
                </c:pt>
              </c:strCache>
            </c:strRef>
          </c:tx>
          <c:spPr>
            <a:ln w="19050" cap="rnd">
              <a:solidFill>
                <a:schemeClr val="accent2">
                  <a:lumMod val="75000"/>
                </a:schemeClr>
              </a:solidFill>
              <a:round/>
            </a:ln>
            <a:effectLst/>
          </c:spPr>
          <c:marker>
            <c:symbol val="none"/>
          </c:marker>
          <c:xVal>
            <c:numRef>
              <c:f>gtr_data!$I$2:$I$101</c:f>
              <c:numCache>
                <c:formatCode>General</c:formatCode>
                <c:ptCount val="100"/>
                <c:pt idx="0">
                  <c:v>2024.69398907103</c:v>
                </c:pt>
                <c:pt idx="1">
                  <c:v>2024.68241285967</c:v>
                </c:pt>
                <c:pt idx="2">
                  <c:v>2024.6708366483001</c:v>
                </c:pt>
                <c:pt idx="3">
                  <c:v>2024.65926043694</c:v>
                </c:pt>
                <c:pt idx="4">
                  <c:v>2024.6476842255699</c:v>
                </c:pt>
                <c:pt idx="5">
                  <c:v>2024.6361080142101</c:v>
                </c:pt>
                <c:pt idx="6">
                  <c:v>2024.62453180285</c:v>
                </c:pt>
                <c:pt idx="7">
                  <c:v>2024.6129555914799</c:v>
                </c:pt>
                <c:pt idx="8">
                  <c:v>2024.6013793801201</c:v>
                </c:pt>
                <c:pt idx="9">
                  <c:v>2024.58980316875</c:v>
                </c:pt>
                <c:pt idx="10">
                  <c:v>2024.5782269573899</c:v>
                </c:pt>
                <c:pt idx="11">
                  <c:v>2024.5666507460201</c:v>
                </c:pt>
                <c:pt idx="12">
                  <c:v>2024.55507453466</c:v>
                </c:pt>
                <c:pt idx="13">
                  <c:v>2024.5434983232899</c:v>
                </c:pt>
                <c:pt idx="14">
                  <c:v>2024.53192211193</c:v>
                </c:pt>
                <c:pt idx="15">
                  <c:v>2024.52034590056</c:v>
                </c:pt>
                <c:pt idx="16">
                  <c:v>2024.5087696892001</c:v>
                </c:pt>
                <c:pt idx="17">
                  <c:v>2024.49719347783</c:v>
                </c:pt>
                <c:pt idx="18">
                  <c:v>2024.4856172664699</c:v>
                </c:pt>
                <c:pt idx="19">
                  <c:v>2024.4740410551101</c:v>
                </c:pt>
                <c:pt idx="20">
                  <c:v>2024.46246484374</c:v>
                </c:pt>
                <c:pt idx="21">
                  <c:v>2024.4508886323799</c:v>
                </c:pt>
                <c:pt idx="22">
                  <c:v>2024.4393124210101</c:v>
                </c:pt>
                <c:pt idx="23">
                  <c:v>2024.42773620965</c:v>
                </c:pt>
                <c:pt idx="24">
                  <c:v>2024.4161599982799</c:v>
                </c:pt>
                <c:pt idx="25">
                  <c:v>2024.4045837869201</c:v>
                </c:pt>
                <c:pt idx="26">
                  <c:v>2024.39300757555</c:v>
                </c:pt>
                <c:pt idx="27">
                  <c:v>2024.3814313641899</c:v>
                </c:pt>
                <c:pt idx="28">
                  <c:v>2024.36985515282</c:v>
                </c:pt>
                <c:pt idx="29">
                  <c:v>2024.35827894146</c:v>
                </c:pt>
                <c:pt idx="30">
                  <c:v>2024.3467027300901</c:v>
                </c:pt>
                <c:pt idx="31">
                  <c:v>2024.33512651873</c:v>
                </c:pt>
                <c:pt idx="32">
                  <c:v>2024.3235503073699</c:v>
                </c:pt>
                <c:pt idx="33">
                  <c:v>2024.3119740960001</c:v>
                </c:pt>
                <c:pt idx="34">
                  <c:v>2024.30039788464</c:v>
                </c:pt>
                <c:pt idx="35">
                  <c:v>2024.2888216732699</c:v>
                </c:pt>
                <c:pt idx="36">
                  <c:v>2024.2772454619101</c:v>
                </c:pt>
                <c:pt idx="37">
                  <c:v>2024.26566925054</c:v>
                </c:pt>
                <c:pt idx="38">
                  <c:v>2024.2540930391799</c:v>
                </c:pt>
                <c:pt idx="39">
                  <c:v>2024.2425168278101</c:v>
                </c:pt>
                <c:pt idx="40">
                  <c:v>2024.23094061645</c:v>
                </c:pt>
                <c:pt idx="41">
                  <c:v>2024.2193644050799</c:v>
                </c:pt>
                <c:pt idx="42">
                  <c:v>2024.20778819372</c:v>
                </c:pt>
                <c:pt idx="43">
                  <c:v>2024.19621198235</c:v>
                </c:pt>
                <c:pt idx="44">
                  <c:v>2024.1846357709901</c:v>
                </c:pt>
                <c:pt idx="45">
                  <c:v>2024.17305955963</c:v>
                </c:pt>
                <c:pt idx="46">
                  <c:v>2024.1614833482599</c:v>
                </c:pt>
                <c:pt idx="47">
                  <c:v>2024.1499071369001</c:v>
                </c:pt>
                <c:pt idx="48">
                  <c:v>2024.13833092553</c:v>
                </c:pt>
                <c:pt idx="49">
                  <c:v>2024.1267547141699</c:v>
                </c:pt>
                <c:pt idx="50">
                  <c:v>2024.1151785028001</c:v>
                </c:pt>
                <c:pt idx="51">
                  <c:v>2024.10360229144</c:v>
                </c:pt>
                <c:pt idx="52">
                  <c:v>2024.0920260800699</c:v>
                </c:pt>
                <c:pt idx="53">
                  <c:v>2024.08044986871</c:v>
                </c:pt>
                <c:pt idx="54">
                  <c:v>2024.06887365734</c:v>
                </c:pt>
                <c:pt idx="55">
                  <c:v>2024.0572974459801</c:v>
                </c:pt>
                <c:pt idx="56">
                  <c:v>2024.04572123461</c:v>
                </c:pt>
                <c:pt idx="57">
                  <c:v>2024.0341450232499</c:v>
                </c:pt>
                <c:pt idx="58">
                  <c:v>2024.0225688118801</c:v>
                </c:pt>
                <c:pt idx="59">
                  <c:v>2024.01099260052</c:v>
                </c:pt>
                <c:pt idx="60">
                  <c:v>2023.9994163891599</c:v>
                </c:pt>
                <c:pt idx="61">
                  <c:v>2023.9878401777901</c:v>
                </c:pt>
                <c:pt idx="62">
                  <c:v>2023.97626396643</c:v>
                </c:pt>
                <c:pt idx="63">
                  <c:v>2023.9646877550599</c:v>
                </c:pt>
                <c:pt idx="64">
                  <c:v>2023.9531115437001</c:v>
                </c:pt>
                <c:pt idx="65">
                  <c:v>2023.94153533233</c:v>
                </c:pt>
                <c:pt idx="66">
                  <c:v>2023.9299591209699</c:v>
                </c:pt>
                <c:pt idx="67">
                  <c:v>2023.9183829096</c:v>
                </c:pt>
                <c:pt idx="68">
                  <c:v>2023.90680669824</c:v>
                </c:pt>
                <c:pt idx="69">
                  <c:v>2023.8952304868701</c:v>
                </c:pt>
                <c:pt idx="70">
                  <c:v>2023.88365427551</c:v>
                </c:pt>
                <c:pt idx="71">
                  <c:v>2023.8720780641399</c:v>
                </c:pt>
                <c:pt idx="72">
                  <c:v>2023.8605018527801</c:v>
                </c:pt>
                <c:pt idx="73">
                  <c:v>2023.84892564142</c:v>
                </c:pt>
                <c:pt idx="74">
                  <c:v>2023.8373494300499</c:v>
                </c:pt>
                <c:pt idx="75">
                  <c:v>2023.8257732186901</c:v>
                </c:pt>
                <c:pt idx="76">
                  <c:v>2023.81419700732</c:v>
                </c:pt>
                <c:pt idx="77">
                  <c:v>2023.8026207959599</c:v>
                </c:pt>
                <c:pt idx="78">
                  <c:v>2023.7910445845901</c:v>
                </c:pt>
                <c:pt idx="79">
                  <c:v>2023.77946837323</c:v>
                </c:pt>
                <c:pt idx="80">
                  <c:v>2023.7678921618599</c:v>
                </c:pt>
                <c:pt idx="81">
                  <c:v>2023.7563159505</c:v>
                </c:pt>
                <c:pt idx="82">
                  <c:v>2023.74473973913</c:v>
                </c:pt>
                <c:pt idx="83">
                  <c:v>2023.7331635277701</c:v>
                </c:pt>
                <c:pt idx="84">
                  <c:v>2023.7215873164</c:v>
                </c:pt>
                <c:pt idx="85">
                  <c:v>2023.7100111050399</c:v>
                </c:pt>
                <c:pt idx="86">
                  <c:v>2023.6984348936801</c:v>
                </c:pt>
                <c:pt idx="87">
                  <c:v>2023.68685868231</c:v>
                </c:pt>
                <c:pt idx="88">
                  <c:v>2023.6752824709499</c:v>
                </c:pt>
                <c:pt idx="89">
                  <c:v>2023.6637062595801</c:v>
                </c:pt>
                <c:pt idx="90">
                  <c:v>2023.65213004822</c:v>
                </c:pt>
                <c:pt idx="91">
                  <c:v>2023.6405538368499</c:v>
                </c:pt>
                <c:pt idx="92">
                  <c:v>2023.6289776254901</c:v>
                </c:pt>
                <c:pt idx="93">
                  <c:v>2023.61740141412</c:v>
                </c:pt>
                <c:pt idx="94">
                  <c:v>2023.6058252027599</c:v>
                </c:pt>
                <c:pt idx="95">
                  <c:v>2023.59424899139</c:v>
                </c:pt>
                <c:pt idx="96">
                  <c:v>2023.58267278003</c:v>
                </c:pt>
                <c:pt idx="97">
                  <c:v>2023.5710965686601</c:v>
                </c:pt>
                <c:pt idx="98">
                  <c:v>2023.5595203573</c:v>
                </c:pt>
                <c:pt idx="99">
                  <c:v>2023.5479441459399</c:v>
                </c:pt>
              </c:numCache>
            </c:numRef>
          </c:xVal>
          <c:yVal>
            <c:numRef>
              <c:f>gtr_data!$O$2:$O$101</c:f>
              <c:numCache>
                <c:formatCode>General</c:formatCode>
                <c:ptCount val="100"/>
                <c:pt idx="0">
                  <c:v>32.758477185065701</c:v>
                </c:pt>
                <c:pt idx="1">
                  <c:v>30.9913954431333</c:v>
                </c:pt>
                <c:pt idx="2">
                  <c:v>29.848033241602099</c:v>
                </c:pt>
                <c:pt idx="3">
                  <c:v>28.575837280752999</c:v>
                </c:pt>
                <c:pt idx="4">
                  <c:v>28.004916017120401</c:v>
                </c:pt>
                <c:pt idx="5">
                  <c:v>27.461974331315702</c:v>
                </c:pt>
                <c:pt idx="6">
                  <c:v>27.1452390327138</c:v>
                </c:pt>
                <c:pt idx="7">
                  <c:v>26.966737774400301</c:v>
                </c:pt>
                <c:pt idx="8">
                  <c:v>26.662538249569899</c:v>
                </c:pt>
                <c:pt idx="9">
                  <c:v>26.302729186153201</c:v>
                </c:pt>
                <c:pt idx="10">
                  <c:v>26.256212688951098</c:v>
                </c:pt>
                <c:pt idx="11">
                  <c:v>26.1373924578334</c:v>
                </c:pt>
                <c:pt idx="12">
                  <c:v>26.002491991960898</c:v>
                </c:pt>
                <c:pt idx="13">
                  <c:v>25.956786833533599</c:v>
                </c:pt>
                <c:pt idx="14">
                  <c:v>26.079020562781501</c:v>
                </c:pt>
                <c:pt idx="15">
                  <c:v>26.249971076967601</c:v>
                </c:pt>
                <c:pt idx="16">
                  <c:v>26.055834762047901</c:v>
                </c:pt>
                <c:pt idx="17">
                  <c:v>26.857142144412599</c:v>
                </c:pt>
                <c:pt idx="18">
                  <c:v>27.085866979217698</c:v>
                </c:pt>
                <c:pt idx="19">
                  <c:v>27.2388351147695</c:v>
                </c:pt>
                <c:pt idx="20">
                  <c:v>27.682237284023099</c:v>
                </c:pt>
                <c:pt idx="21">
                  <c:v>28.221398996185901</c:v>
                </c:pt>
                <c:pt idx="22">
                  <c:v>28.683988746304401</c:v>
                </c:pt>
                <c:pt idx="23">
                  <c:v>28.9478540760391</c:v>
                </c:pt>
                <c:pt idx="24">
                  <c:v>29.290887205526499</c:v>
                </c:pt>
                <c:pt idx="25">
                  <c:v>29.888253921933799</c:v>
                </c:pt>
                <c:pt idx="26">
                  <c:v>30.193954764703999</c:v>
                </c:pt>
                <c:pt idx="27">
                  <c:v>30.660449318237301</c:v>
                </c:pt>
                <c:pt idx="28">
                  <c:v>31.007840440161701</c:v>
                </c:pt>
                <c:pt idx="29">
                  <c:v>31.620814096737501</c:v>
                </c:pt>
                <c:pt idx="30">
                  <c:v>32.217704658080002</c:v>
                </c:pt>
                <c:pt idx="31">
                  <c:v>33.027707698244399</c:v>
                </c:pt>
                <c:pt idx="32">
                  <c:v>33.433767453738099</c:v>
                </c:pt>
                <c:pt idx="33">
                  <c:v>34.168316956901499</c:v>
                </c:pt>
                <c:pt idx="34">
                  <c:v>34.728987100553198</c:v>
                </c:pt>
                <c:pt idx="35">
                  <c:v>36.100592230549502</c:v>
                </c:pt>
                <c:pt idx="36">
                  <c:v>37.744406386381797</c:v>
                </c:pt>
                <c:pt idx="37">
                  <c:v>40.020615848037899</c:v>
                </c:pt>
                <c:pt idx="38">
                  <c:v>41.4772415752768</c:v>
                </c:pt>
                <c:pt idx="39">
                  <c:v>42.049247526156897</c:v>
                </c:pt>
                <c:pt idx="40">
                  <c:v>42.775583433422298</c:v>
                </c:pt>
                <c:pt idx="41">
                  <c:v>41.798563233831501</c:v>
                </c:pt>
                <c:pt idx="42">
                  <c:v>40.631699785204702</c:v>
                </c:pt>
                <c:pt idx="43">
                  <c:v>39.327030325769698</c:v>
                </c:pt>
                <c:pt idx="44">
                  <c:v>37.678799315918099</c:v>
                </c:pt>
                <c:pt idx="45">
                  <c:v>35.560665742217601</c:v>
                </c:pt>
                <c:pt idx="46">
                  <c:v>34.404586864445001</c:v>
                </c:pt>
                <c:pt idx="47">
                  <c:v>32.883452766495303</c:v>
                </c:pt>
                <c:pt idx="48">
                  <c:v>31.568644784330299</c:v>
                </c:pt>
                <c:pt idx="49">
                  <c:v>29.8374541146731</c:v>
                </c:pt>
                <c:pt idx="50">
                  <c:v>28.254343983931701</c:v>
                </c:pt>
                <c:pt idx="51">
                  <c:v>26.3050409666237</c:v>
                </c:pt>
                <c:pt idx="52">
                  <c:v>24.521545182664202</c:v>
                </c:pt>
                <c:pt idx="53">
                  <c:v>23.1489759787063</c:v>
                </c:pt>
                <c:pt idx="54">
                  <c:v>21.906274977663099</c:v>
                </c:pt>
                <c:pt idx="55">
                  <c:v>20.7099028265194</c:v>
                </c:pt>
                <c:pt idx="56">
                  <c:v>19.4594450907727</c:v>
                </c:pt>
                <c:pt idx="57">
                  <c:v>18.320588661795</c:v>
                </c:pt>
                <c:pt idx="58">
                  <c:v>17.2148058852299</c:v>
                </c:pt>
                <c:pt idx="59">
                  <c:v>16.044492881114401</c:v>
                </c:pt>
                <c:pt idx="60">
                  <c:v>14.9640536627281</c:v>
                </c:pt>
                <c:pt idx="61">
                  <c:v>14.241757149435699</c:v>
                </c:pt>
                <c:pt idx="62">
                  <c:v>13.749677719337599</c:v>
                </c:pt>
                <c:pt idx="63">
                  <c:v>13.192722125203</c:v>
                </c:pt>
                <c:pt idx="64">
                  <c:v>12.952258876617901</c:v>
                </c:pt>
                <c:pt idx="65">
                  <c:v>13.1002584536018</c:v>
                </c:pt>
                <c:pt idx="66">
                  <c:v>13.064035689527801</c:v>
                </c:pt>
                <c:pt idx="67">
                  <c:v>13.233685903771001</c:v>
                </c:pt>
                <c:pt idx="68">
                  <c:v>13.4610350064657</c:v>
                </c:pt>
                <c:pt idx="69">
                  <c:v>13.524302992011201</c:v>
                </c:pt>
                <c:pt idx="70">
                  <c:v>13.394177466224599</c:v>
                </c:pt>
                <c:pt idx="71">
                  <c:v>13.038615770583601</c:v>
                </c:pt>
                <c:pt idx="72">
                  <c:v>12.6932969652153</c:v>
                </c:pt>
                <c:pt idx="73">
                  <c:v>12.327673722590101</c:v>
                </c:pt>
                <c:pt idx="74">
                  <c:v>11.914133006972101</c:v>
                </c:pt>
                <c:pt idx="75">
                  <c:v>11.455426164573501</c:v>
                </c:pt>
                <c:pt idx="76">
                  <c:v>10.722937781097</c:v>
                </c:pt>
                <c:pt idx="77">
                  <c:v>9.9635332268700694</c:v>
                </c:pt>
                <c:pt idx="78">
                  <c:v>9.2368610269736404</c:v>
                </c:pt>
                <c:pt idx="79">
                  <c:v>8.3426520814534406</c:v>
                </c:pt>
                <c:pt idx="80">
                  <c:v>7.55868471986917</c:v>
                </c:pt>
                <c:pt idx="81">
                  <c:v>6.7668067637698597</c:v>
                </c:pt>
                <c:pt idx="82">
                  <c:v>6.0576707089276196</c:v>
                </c:pt>
                <c:pt idx="83">
                  <c:v>5.2625026505394699</c:v>
                </c:pt>
                <c:pt idx="84">
                  <c:v>4.5799203179635199</c:v>
                </c:pt>
                <c:pt idx="85">
                  <c:v>3.90609769557022</c:v>
                </c:pt>
                <c:pt idx="86">
                  <c:v>3.3601225436656499</c:v>
                </c:pt>
                <c:pt idx="87">
                  <c:v>2.8574607780188299</c:v>
                </c:pt>
                <c:pt idx="88">
                  <c:v>2.3951718926398802</c:v>
                </c:pt>
                <c:pt idx="89">
                  <c:v>1.99168202455696</c:v>
                </c:pt>
                <c:pt idx="90">
                  <c:v>1.6207884670933199</c:v>
                </c:pt>
                <c:pt idx="91">
                  <c:v>1.32584066749924</c:v>
                </c:pt>
                <c:pt idx="92">
                  <c:v>1.0694677488087401</c:v>
                </c:pt>
                <c:pt idx="93">
                  <c:v>0.86288996067785895</c:v>
                </c:pt>
                <c:pt idx="94">
                  <c:v>0.70057263237534595</c:v>
                </c:pt>
                <c:pt idx="95">
                  <c:v>0.56687855764413098</c:v>
                </c:pt>
                <c:pt idx="96">
                  <c:v>0.47261780259506297</c:v>
                </c:pt>
                <c:pt idx="97">
                  <c:v>0.40218533117297101</c:v>
                </c:pt>
                <c:pt idx="98">
                  <c:v>0.36723920077947497</c:v>
                </c:pt>
                <c:pt idx="99">
                  <c:v>0</c:v>
                </c:pt>
              </c:numCache>
            </c:numRef>
          </c:yVal>
          <c:smooth val="0"/>
          <c:extLst>
            <c:ext xmlns:c16="http://schemas.microsoft.com/office/drawing/2014/chart" uri="{C3380CC4-5D6E-409C-BE32-E72D297353CC}">
              <c16:uniqueId val="{00000004-3265-4CB8-AE61-05EE16326D42}"/>
            </c:ext>
          </c:extLst>
        </c:ser>
        <c:ser>
          <c:idx val="5"/>
          <c:order val="5"/>
          <c:tx>
            <c:strRef>
              <c:f>gtr_data!$P$1</c:f>
              <c:strCache>
                <c:ptCount val="1"/>
                <c:pt idx="0">
                  <c:v>coi_lower</c:v>
                </c:pt>
              </c:strCache>
            </c:strRef>
          </c:tx>
          <c:spPr>
            <a:ln w="19050" cap="rnd">
              <a:solidFill>
                <a:schemeClr val="accent2">
                  <a:lumMod val="75000"/>
                </a:schemeClr>
              </a:solidFill>
              <a:round/>
            </a:ln>
            <a:effectLst/>
          </c:spPr>
          <c:marker>
            <c:symbol val="none"/>
          </c:marker>
          <c:xVal>
            <c:numRef>
              <c:f>gtr_data!$I$2:$I$101</c:f>
              <c:numCache>
                <c:formatCode>General</c:formatCode>
                <c:ptCount val="100"/>
                <c:pt idx="0">
                  <c:v>2024.69398907103</c:v>
                </c:pt>
                <c:pt idx="1">
                  <c:v>2024.68241285967</c:v>
                </c:pt>
                <c:pt idx="2">
                  <c:v>2024.6708366483001</c:v>
                </c:pt>
                <c:pt idx="3">
                  <c:v>2024.65926043694</c:v>
                </c:pt>
                <c:pt idx="4">
                  <c:v>2024.6476842255699</c:v>
                </c:pt>
                <c:pt idx="5">
                  <c:v>2024.6361080142101</c:v>
                </c:pt>
                <c:pt idx="6">
                  <c:v>2024.62453180285</c:v>
                </c:pt>
                <c:pt idx="7">
                  <c:v>2024.6129555914799</c:v>
                </c:pt>
                <c:pt idx="8">
                  <c:v>2024.6013793801201</c:v>
                </c:pt>
                <c:pt idx="9">
                  <c:v>2024.58980316875</c:v>
                </c:pt>
                <c:pt idx="10">
                  <c:v>2024.5782269573899</c:v>
                </c:pt>
                <c:pt idx="11">
                  <c:v>2024.5666507460201</c:v>
                </c:pt>
                <c:pt idx="12">
                  <c:v>2024.55507453466</c:v>
                </c:pt>
                <c:pt idx="13">
                  <c:v>2024.5434983232899</c:v>
                </c:pt>
                <c:pt idx="14">
                  <c:v>2024.53192211193</c:v>
                </c:pt>
                <c:pt idx="15">
                  <c:v>2024.52034590056</c:v>
                </c:pt>
                <c:pt idx="16">
                  <c:v>2024.5087696892001</c:v>
                </c:pt>
                <c:pt idx="17">
                  <c:v>2024.49719347783</c:v>
                </c:pt>
                <c:pt idx="18">
                  <c:v>2024.4856172664699</c:v>
                </c:pt>
                <c:pt idx="19">
                  <c:v>2024.4740410551101</c:v>
                </c:pt>
                <c:pt idx="20">
                  <c:v>2024.46246484374</c:v>
                </c:pt>
                <c:pt idx="21">
                  <c:v>2024.4508886323799</c:v>
                </c:pt>
                <c:pt idx="22">
                  <c:v>2024.4393124210101</c:v>
                </c:pt>
                <c:pt idx="23">
                  <c:v>2024.42773620965</c:v>
                </c:pt>
                <c:pt idx="24">
                  <c:v>2024.4161599982799</c:v>
                </c:pt>
                <c:pt idx="25">
                  <c:v>2024.4045837869201</c:v>
                </c:pt>
                <c:pt idx="26">
                  <c:v>2024.39300757555</c:v>
                </c:pt>
                <c:pt idx="27">
                  <c:v>2024.3814313641899</c:v>
                </c:pt>
                <c:pt idx="28">
                  <c:v>2024.36985515282</c:v>
                </c:pt>
                <c:pt idx="29">
                  <c:v>2024.35827894146</c:v>
                </c:pt>
                <c:pt idx="30">
                  <c:v>2024.3467027300901</c:v>
                </c:pt>
                <c:pt idx="31">
                  <c:v>2024.33512651873</c:v>
                </c:pt>
                <c:pt idx="32">
                  <c:v>2024.3235503073699</c:v>
                </c:pt>
                <c:pt idx="33">
                  <c:v>2024.3119740960001</c:v>
                </c:pt>
                <c:pt idx="34">
                  <c:v>2024.30039788464</c:v>
                </c:pt>
                <c:pt idx="35">
                  <c:v>2024.2888216732699</c:v>
                </c:pt>
                <c:pt idx="36">
                  <c:v>2024.2772454619101</c:v>
                </c:pt>
                <c:pt idx="37">
                  <c:v>2024.26566925054</c:v>
                </c:pt>
                <c:pt idx="38">
                  <c:v>2024.2540930391799</c:v>
                </c:pt>
                <c:pt idx="39">
                  <c:v>2024.2425168278101</c:v>
                </c:pt>
                <c:pt idx="40">
                  <c:v>2024.23094061645</c:v>
                </c:pt>
                <c:pt idx="41">
                  <c:v>2024.2193644050799</c:v>
                </c:pt>
                <c:pt idx="42">
                  <c:v>2024.20778819372</c:v>
                </c:pt>
                <c:pt idx="43">
                  <c:v>2024.19621198235</c:v>
                </c:pt>
                <c:pt idx="44">
                  <c:v>2024.1846357709901</c:v>
                </c:pt>
                <c:pt idx="45">
                  <c:v>2024.17305955963</c:v>
                </c:pt>
                <c:pt idx="46">
                  <c:v>2024.1614833482599</c:v>
                </c:pt>
                <c:pt idx="47">
                  <c:v>2024.1499071369001</c:v>
                </c:pt>
                <c:pt idx="48">
                  <c:v>2024.13833092553</c:v>
                </c:pt>
                <c:pt idx="49">
                  <c:v>2024.1267547141699</c:v>
                </c:pt>
                <c:pt idx="50">
                  <c:v>2024.1151785028001</c:v>
                </c:pt>
                <c:pt idx="51">
                  <c:v>2024.10360229144</c:v>
                </c:pt>
                <c:pt idx="52">
                  <c:v>2024.0920260800699</c:v>
                </c:pt>
                <c:pt idx="53">
                  <c:v>2024.08044986871</c:v>
                </c:pt>
                <c:pt idx="54">
                  <c:v>2024.06887365734</c:v>
                </c:pt>
                <c:pt idx="55">
                  <c:v>2024.0572974459801</c:v>
                </c:pt>
                <c:pt idx="56">
                  <c:v>2024.04572123461</c:v>
                </c:pt>
                <c:pt idx="57">
                  <c:v>2024.0341450232499</c:v>
                </c:pt>
                <c:pt idx="58">
                  <c:v>2024.0225688118801</c:v>
                </c:pt>
                <c:pt idx="59">
                  <c:v>2024.01099260052</c:v>
                </c:pt>
                <c:pt idx="60">
                  <c:v>2023.9994163891599</c:v>
                </c:pt>
                <c:pt idx="61">
                  <c:v>2023.9878401777901</c:v>
                </c:pt>
                <c:pt idx="62">
                  <c:v>2023.97626396643</c:v>
                </c:pt>
                <c:pt idx="63">
                  <c:v>2023.9646877550599</c:v>
                </c:pt>
                <c:pt idx="64">
                  <c:v>2023.9531115437001</c:v>
                </c:pt>
                <c:pt idx="65">
                  <c:v>2023.94153533233</c:v>
                </c:pt>
                <c:pt idx="66">
                  <c:v>2023.9299591209699</c:v>
                </c:pt>
                <c:pt idx="67">
                  <c:v>2023.9183829096</c:v>
                </c:pt>
                <c:pt idx="68">
                  <c:v>2023.90680669824</c:v>
                </c:pt>
                <c:pt idx="69">
                  <c:v>2023.8952304868701</c:v>
                </c:pt>
                <c:pt idx="70">
                  <c:v>2023.88365427551</c:v>
                </c:pt>
                <c:pt idx="71">
                  <c:v>2023.8720780641399</c:v>
                </c:pt>
                <c:pt idx="72">
                  <c:v>2023.8605018527801</c:v>
                </c:pt>
                <c:pt idx="73">
                  <c:v>2023.84892564142</c:v>
                </c:pt>
                <c:pt idx="74">
                  <c:v>2023.8373494300499</c:v>
                </c:pt>
                <c:pt idx="75">
                  <c:v>2023.8257732186901</c:v>
                </c:pt>
                <c:pt idx="76">
                  <c:v>2023.81419700732</c:v>
                </c:pt>
                <c:pt idx="77">
                  <c:v>2023.8026207959599</c:v>
                </c:pt>
                <c:pt idx="78">
                  <c:v>2023.7910445845901</c:v>
                </c:pt>
                <c:pt idx="79">
                  <c:v>2023.77946837323</c:v>
                </c:pt>
                <c:pt idx="80">
                  <c:v>2023.7678921618599</c:v>
                </c:pt>
                <c:pt idx="81">
                  <c:v>2023.7563159505</c:v>
                </c:pt>
                <c:pt idx="82">
                  <c:v>2023.74473973913</c:v>
                </c:pt>
                <c:pt idx="83">
                  <c:v>2023.7331635277701</c:v>
                </c:pt>
                <c:pt idx="84">
                  <c:v>2023.7215873164</c:v>
                </c:pt>
                <c:pt idx="85">
                  <c:v>2023.7100111050399</c:v>
                </c:pt>
                <c:pt idx="86">
                  <c:v>2023.6984348936801</c:v>
                </c:pt>
                <c:pt idx="87">
                  <c:v>2023.68685868231</c:v>
                </c:pt>
                <c:pt idx="88">
                  <c:v>2023.6752824709499</c:v>
                </c:pt>
                <c:pt idx="89">
                  <c:v>2023.6637062595801</c:v>
                </c:pt>
                <c:pt idx="90">
                  <c:v>2023.65213004822</c:v>
                </c:pt>
                <c:pt idx="91">
                  <c:v>2023.6405538368499</c:v>
                </c:pt>
                <c:pt idx="92">
                  <c:v>2023.6289776254901</c:v>
                </c:pt>
                <c:pt idx="93">
                  <c:v>2023.61740141412</c:v>
                </c:pt>
                <c:pt idx="94">
                  <c:v>2023.6058252027599</c:v>
                </c:pt>
                <c:pt idx="95">
                  <c:v>2023.59424899139</c:v>
                </c:pt>
                <c:pt idx="96">
                  <c:v>2023.58267278003</c:v>
                </c:pt>
                <c:pt idx="97">
                  <c:v>2023.5710965686601</c:v>
                </c:pt>
                <c:pt idx="98">
                  <c:v>2023.5595203573</c:v>
                </c:pt>
                <c:pt idx="99">
                  <c:v>2023.5479441459399</c:v>
                </c:pt>
              </c:numCache>
            </c:numRef>
          </c:xVal>
          <c:yVal>
            <c:numRef>
              <c:f>gtr_data!$P$2:$P$101</c:f>
              <c:numCache>
                <c:formatCode>General</c:formatCode>
                <c:ptCount val="100"/>
                <c:pt idx="0">
                  <c:v>1.9743090540286801</c:v>
                </c:pt>
                <c:pt idx="1">
                  <c:v>2.3167430169541698</c:v>
                </c:pt>
                <c:pt idx="2">
                  <c:v>2.5092294893017901</c:v>
                </c:pt>
                <c:pt idx="3">
                  <c:v>2.6292889258240701</c:v>
                </c:pt>
                <c:pt idx="4">
                  <c:v>2.7037438260529001</c:v>
                </c:pt>
                <c:pt idx="5">
                  <c:v>2.8389492476631202</c:v>
                </c:pt>
                <c:pt idx="6">
                  <c:v>3.1072282509956102</c:v>
                </c:pt>
                <c:pt idx="7">
                  <c:v>3.5461914866271398</c:v>
                </c:pt>
                <c:pt idx="8">
                  <c:v>3.9909897601261699</c:v>
                </c:pt>
                <c:pt idx="9">
                  <c:v>4.4133524039295402</c:v>
                </c:pt>
                <c:pt idx="10">
                  <c:v>4.7191543605637998</c:v>
                </c:pt>
                <c:pt idx="11">
                  <c:v>5.0091631118257798</c:v>
                </c:pt>
                <c:pt idx="12">
                  <c:v>5.2825495219513297</c:v>
                </c:pt>
                <c:pt idx="13">
                  <c:v>5.5639723901409797</c:v>
                </c:pt>
                <c:pt idx="14">
                  <c:v>5.84757517410804</c:v>
                </c:pt>
                <c:pt idx="15">
                  <c:v>5.9755996748670599</c:v>
                </c:pt>
                <c:pt idx="16">
                  <c:v>6.32996153828873</c:v>
                </c:pt>
                <c:pt idx="17">
                  <c:v>6.7214474919812703</c:v>
                </c:pt>
                <c:pt idx="18">
                  <c:v>7.0697812789136902</c:v>
                </c:pt>
                <c:pt idx="19">
                  <c:v>7.4809635751016801</c:v>
                </c:pt>
                <c:pt idx="20">
                  <c:v>7.9068015957044402</c:v>
                </c:pt>
                <c:pt idx="21">
                  <c:v>8.1993280159872199</c:v>
                </c:pt>
                <c:pt idx="22">
                  <c:v>8.44726786631389</c:v>
                </c:pt>
                <c:pt idx="23">
                  <c:v>8.6477215841450708</c:v>
                </c:pt>
                <c:pt idx="24">
                  <c:v>8.8208164565370897</c:v>
                </c:pt>
                <c:pt idx="25">
                  <c:v>9.0313642463596793</c:v>
                </c:pt>
                <c:pt idx="26">
                  <c:v>9.2866080591021198</c:v>
                </c:pt>
                <c:pt idx="27">
                  <c:v>9.5556696527912095</c:v>
                </c:pt>
                <c:pt idx="28">
                  <c:v>9.7500073973375407</c:v>
                </c:pt>
                <c:pt idx="29">
                  <c:v>10.0275661504587</c:v>
                </c:pt>
                <c:pt idx="30">
                  <c:v>10.2169455452722</c:v>
                </c:pt>
                <c:pt idx="31">
                  <c:v>10.415055805149899</c:v>
                </c:pt>
                <c:pt idx="32">
                  <c:v>10.5518668749231</c:v>
                </c:pt>
                <c:pt idx="33">
                  <c:v>10.688495351740499</c:v>
                </c:pt>
                <c:pt idx="34">
                  <c:v>10.9680999002927</c:v>
                </c:pt>
                <c:pt idx="35">
                  <c:v>11.252339313638601</c:v>
                </c:pt>
                <c:pt idx="36">
                  <c:v>11.8729743701725</c:v>
                </c:pt>
                <c:pt idx="37">
                  <c:v>12.575094499606299</c:v>
                </c:pt>
                <c:pt idx="38">
                  <c:v>13.370501855274201</c:v>
                </c:pt>
                <c:pt idx="39">
                  <c:v>13.728997982471499</c:v>
                </c:pt>
                <c:pt idx="40">
                  <c:v>13.886858078997401</c:v>
                </c:pt>
                <c:pt idx="41">
                  <c:v>13.591913822760599</c:v>
                </c:pt>
                <c:pt idx="42">
                  <c:v>13.2099904276598</c:v>
                </c:pt>
                <c:pt idx="43">
                  <c:v>12.7099607820741</c:v>
                </c:pt>
                <c:pt idx="44">
                  <c:v>12.1812153718394</c:v>
                </c:pt>
                <c:pt idx="45">
                  <c:v>11.492088168502001</c:v>
                </c:pt>
                <c:pt idx="46">
                  <c:v>10.8883263880395</c:v>
                </c:pt>
                <c:pt idx="47">
                  <c:v>10.2238348805135</c:v>
                </c:pt>
                <c:pt idx="48">
                  <c:v>9.4301719906789394</c:v>
                </c:pt>
                <c:pt idx="49">
                  <c:v>8.7691141219511497</c:v>
                </c:pt>
                <c:pt idx="50">
                  <c:v>8.1415642268755199</c:v>
                </c:pt>
                <c:pt idx="51">
                  <c:v>7.6135887595126803</c:v>
                </c:pt>
                <c:pt idx="52">
                  <c:v>6.9142100010004901</c:v>
                </c:pt>
                <c:pt idx="53">
                  <c:v>6.4282323088710598</c:v>
                </c:pt>
                <c:pt idx="54">
                  <c:v>5.9850859568991597</c:v>
                </c:pt>
                <c:pt idx="55">
                  <c:v>5.5905392479140996</c:v>
                </c:pt>
                <c:pt idx="56">
                  <c:v>5.2105136426719101</c:v>
                </c:pt>
                <c:pt idx="57">
                  <c:v>4.7347741618278496</c:v>
                </c:pt>
                <c:pt idx="58">
                  <c:v>4.3037349496001802</c:v>
                </c:pt>
                <c:pt idx="59">
                  <c:v>3.9365254732371202</c:v>
                </c:pt>
                <c:pt idx="60">
                  <c:v>3.6039309436959499</c:v>
                </c:pt>
                <c:pt idx="61">
                  <c:v>3.3090991641993401</c:v>
                </c:pt>
                <c:pt idx="62">
                  <c:v>3.1518382340677999</c:v>
                </c:pt>
                <c:pt idx="63">
                  <c:v>3.0272983825555899</c:v>
                </c:pt>
                <c:pt idx="64">
                  <c:v>2.9096164798886099</c:v>
                </c:pt>
                <c:pt idx="65">
                  <c:v>2.8678036155329298</c:v>
                </c:pt>
                <c:pt idx="66">
                  <c:v>2.8180279337018299</c:v>
                </c:pt>
                <c:pt idx="67">
                  <c:v>2.8486268459270101</c:v>
                </c:pt>
                <c:pt idx="68">
                  <c:v>2.8305971931013101</c:v>
                </c:pt>
                <c:pt idx="69">
                  <c:v>2.7705154243792598</c:v>
                </c:pt>
                <c:pt idx="70">
                  <c:v>2.6875084307934398</c:v>
                </c:pt>
                <c:pt idx="71">
                  <c:v>2.5677526933052501</c:v>
                </c:pt>
                <c:pt idx="72">
                  <c:v>2.4245497532809401</c:v>
                </c:pt>
                <c:pt idx="73">
                  <c:v>2.2739398528624202</c:v>
                </c:pt>
                <c:pt idx="74">
                  <c:v>2.12862643368583</c:v>
                </c:pt>
                <c:pt idx="75">
                  <c:v>1.9807704286235199</c:v>
                </c:pt>
                <c:pt idx="76">
                  <c:v>1.8149621216432601</c:v>
                </c:pt>
                <c:pt idx="77">
                  <c:v>1.64625357797008</c:v>
                </c:pt>
                <c:pt idx="78">
                  <c:v>1.47402598370649</c:v>
                </c:pt>
                <c:pt idx="79">
                  <c:v>1.3089281504419401</c:v>
                </c:pt>
                <c:pt idx="80">
                  <c:v>1.14406620104582</c:v>
                </c:pt>
                <c:pt idx="81">
                  <c:v>0.99314890797519395</c:v>
                </c:pt>
                <c:pt idx="82">
                  <c:v>0.84947620409744395</c:v>
                </c:pt>
                <c:pt idx="83">
                  <c:v>0.72191157591745503</c:v>
                </c:pt>
                <c:pt idx="84">
                  <c:v>0.59130668174521295</c:v>
                </c:pt>
                <c:pt idx="85">
                  <c:v>0.48813568435897903</c:v>
                </c:pt>
                <c:pt idx="86">
                  <c:v>0.40003978451111699</c:v>
                </c:pt>
                <c:pt idx="87">
                  <c:v>0.32854575652467599</c:v>
                </c:pt>
                <c:pt idx="88">
                  <c:v>0.26661602898331799</c:v>
                </c:pt>
                <c:pt idx="89">
                  <c:v>0.217752467640669</c:v>
                </c:pt>
                <c:pt idx="90">
                  <c:v>0.169551929481637</c:v>
                </c:pt>
                <c:pt idx="91">
                  <c:v>0.13533212510764001</c:v>
                </c:pt>
                <c:pt idx="92">
                  <c:v>0.105681377159904</c:v>
                </c:pt>
                <c:pt idx="93">
                  <c:v>8.22994074254252E-2</c:v>
                </c:pt>
                <c:pt idx="94">
                  <c:v>6.4784814025395293E-2</c:v>
                </c:pt>
                <c:pt idx="95">
                  <c:v>5.0138899787115603E-2</c:v>
                </c:pt>
                <c:pt idx="96">
                  <c:v>4.02245477904766E-2</c:v>
                </c:pt>
                <c:pt idx="97">
                  <c:v>3.3859673967646199E-2</c:v>
                </c:pt>
                <c:pt idx="98">
                  <c:v>3.02712110234039E-2</c:v>
                </c:pt>
                <c:pt idx="99">
                  <c:v>0</c:v>
                </c:pt>
              </c:numCache>
            </c:numRef>
          </c:yVal>
          <c:smooth val="0"/>
          <c:extLst>
            <c:ext xmlns:c16="http://schemas.microsoft.com/office/drawing/2014/chart" uri="{C3380CC4-5D6E-409C-BE32-E72D297353CC}">
              <c16:uniqueId val="{00000005-3265-4CB8-AE61-05EE16326D42}"/>
            </c:ext>
          </c:extLst>
        </c:ser>
        <c:dLbls>
          <c:showLegendKey val="0"/>
          <c:showVal val="0"/>
          <c:showCatName val="0"/>
          <c:showSerName val="0"/>
          <c:showPercent val="0"/>
          <c:showBubbleSize val="0"/>
        </c:dLbls>
        <c:axId val="1022468704"/>
        <c:axId val="1022470144"/>
      </c:scatterChart>
      <c:valAx>
        <c:axId val="1022468704"/>
        <c:scaling>
          <c:orientation val="minMax"/>
          <c:max val="2024.7"/>
          <c:min val="2020.7"/>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2470144"/>
        <c:crosses val="autoZero"/>
        <c:crossBetween val="midCat"/>
      </c:valAx>
      <c:valAx>
        <c:axId val="1022470144"/>
        <c:scaling>
          <c:orientation val="minMax"/>
        </c:scaling>
        <c:delete val="0"/>
        <c:axPos val="l"/>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246870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731618-BF1E-4030-B3FC-1A095AEFCA7D}" type="doc">
      <dgm:prSet loTypeId="urn:microsoft.com/office/officeart/2005/8/layout/process2" loCatId="process" qsTypeId="urn:microsoft.com/office/officeart/2005/8/quickstyle/simple1" qsCatId="simple" csTypeId="urn:microsoft.com/office/officeart/2005/8/colors/accent1_2" csCatId="accent1" phldr="1"/>
      <dgm:spPr/>
    </dgm:pt>
    <dgm:pt modelId="{609F16D3-C150-4035-9F16-877DAC9F8A8C}">
      <dgm:prSet phldrT="[Text]"/>
      <dgm:spPr>
        <a:solidFill>
          <a:schemeClr val="accent5">
            <a:lumMod val="75000"/>
          </a:schemeClr>
        </a:solidFill>
      </dgm:spPr>
      <dgm:t>
        <a:bodyPr/>
        <a:lstStyle/>
        <a:p>
          <a:r>
            <a:rPr lang="en-US" dirty="0"/>
            <a:t>Data ingestion</a:t>
          </a:r>
        </a:p>
      </dgm:t>
    </dgm:pt>
    <dgm:pt modelId="{576EF8BC-D72E-4552-9E7B-B1313A666D26}" type="parTrans" cxnId="{29CA2B50-F0F5-463E-82CD-644200159DBB}">
      <dgm:prSet/>
      <dgm:spPr/>
      <dgm:t>
        <a:bodyPr/>
        <a:lstStyle/>
        <a:p>
          <a:endParaRPr lang="en-US"/>
        </a:p>
      </dgm:t>
    </dgm:pt>
    <dgm:pt modelId="{2C57BA50-9A8F-4FDB-93B5-7EC2CB2977CA}" type="sibTrans" cxnId="{29CA2B50-F0F5-463E-82CD-644200159DBB}">
      <dgm:prSet/>
      <dgm:spPr/>
      <dgm:t>
        <a:bodyPr/>
        <a:lstStyle/>
        <a:p>
          <a:endParaRPr lang="en-US"/>
        </a:p>
      </dgm:t>
    </dgm:pt>
    <dgm:pt modelId="{BEAC24D9-631D-469B-81B9-9A03C17EB54D}">
      <dgm:prSet phldrT="[Text]"/>
      <dgm:spPr/>
      <dgm:t>
        <a:bodyPr/>
        <a:lstStyle/>
        <a:p>
          <a:r>
            <a:rPr lang="en-US" dirty="0"/>
            <a:t>Standardization</a:t>
          </a:r>
        </a:p>
      </dgm:t>
    </dgm:pt>
    <dgm:pt modelId="{A40D87D9-76BB-4F15-A407-FAF23B17D3D1}" type="parTrans" cxnId="{6985BE72-0DB2-4061-99C4-B4EB05751A20}">
      <dgm:prSet/>
      <dgm:spPr/>
      <dgm:t>
        <a:bodyPr/>
        <a:lstStyle/>
        <a:p>
          <a:endParaRPr lang="en-US"/>
        </a:p>
      </dgm:t>
    </dgm:pt>
    <dgm:pt modelId="{5D708E87-07CC-4B93-81CA-F98161B2CCBD}" type="sibTrans" cxnId="{6985BE72-0DB2-4061-99C4-B4EB05751A20}">
      <dgm:prSet/>
      <dgm:spPr/>
      <dgm:t>
        <a:bodyPr/>
        <a:lstStyle/>
        <a:p>
          <a:endParaRPr lang="en-US"/>
        </a:p>
      </dgm:t>
    </dgm:pt>
    <dgm:pt modelId="{3AB4E61F-CDA2-46FA-A890-180165740FD2}">
      <dgm:prSet phldrT="[Text]"/>
      <dgm:spPr/>
      <dgm:t>
        <a:bodyPr/>
        <a:lstStyle/>
        <a:p>
          <a:r>
            <a:rPr lang="en-US" dirty="0"/>
            <a:t>Storage</a:t>
          </a:r>
        </a:p>
      </dgm:t>
    </dgm:pt>
    <dgm:pt modelId="{F0641C70-EAB9-4F2E-9A68-2E662DF4815C}" type="parTrans" cxnId="{2B1DB7B1-FCAB-447B-8ABE-88AAA9CA1581}">
      <dgm:prSet/>
      <dgm:spPr/>
      <dgm:t>
        <a:bodyPr/>
        <a:lstStyle/>
        <a:p>
          <a:endParaRPr lang="en-US"/>
        </a:p>
      </dgm:t>
    </dgm:pt>
    <dgm:pt modelId="{3E9B86C9-8C6A-41D0-9E95-8171B0FCE1FA}" type="sibTrans" cxnId="{2B1DB7B1-FCAB-447B-8ABE-88AAA9CA1581}">
      <dgm:prSet/>
      <dgm:spPr/>
      <dgm:t>
        <a:bodyPr/>
        <a:lstStyle/>
        <a:p>
          <a:endParaRPr lang="en-US"/>
        </a:p>
      </dgm:t>
    </dgm:pt>
    <dgm:pt modelId="{8876A045-4BE4-4EB7-A38E-0E81DCEF3C41}">
      <dgm:prSet phldrT="[Text]"/>
      <dgm:spPr/>
      <dgm:t>
        <a:bodyPr/>
        <a:lstStyle/>
        <a:p>
          <a:r>
            <a:rPr lang="en-US" dirty="0"/>
            <a:t>Surveillance</a:t>
          </a:r>
        </a:p>
      </dgm:t>
    </dgm:pt>
    <dgm:pt modelId="{52785057-52DC-4631-A083-6954525BEC9C}" type="parTrans" cxnId="{B8F42BC8-4AB0-48FD-BC5F-6C7BB0D5CEDA}">
      <dgm:prSet/>
      <dgm:spPr/>
      <dgm:t>
        <a:bodyPr/>
        <a:lstStyle/>
        <a:p>
          <a:endParaRPr lang="en-US"/>
        </a:p>
      </dgm:t>
    </dgm:pt>
    <dgm:pt modelId="{94649EBD-2A38-4F18-945D-B3FBE9A2C293}" type="sibTrans" cxnId="{B8F42BC8-4AB0-48FD-BC5F-6C7BB0D5CEDA}">
      <dgm:prSet/>
      <dgm:spPr/>
      <dgm:t>
        <a:bodyPr/>
        <a:lstStyle/>
        <a:p>
          <a:endParaRPr lang="en-US"/>
        </a:p>
      </dgm:t>
    </dgm:pt>
    <dgm:pt modelId="{9569DA92-84E7-4C51-814E-8CD3F7607D86}" type="pres">
      <dgm:prSet presAssocID="{EF731618-BF1E-4030-B3FC-1A095AEFCA7D}" presName="linearFlow" presStyleCnt="0">
        <dgm:presLayoutVars>
          <dgm:resizeHandles val="exact"/>
        </dgm:presLayoutVars>
      </dgm:prSet>
      <dgm:spPr/>
    </dgm:pt>
    <dgm:pt modelId="{D8078DFD-F161-4925-9046-5CBE6D3DA549}" type="pres">
      <dgm:prSet presAssocID="{609F16D3-C150-4035-9F16-877DAC9F8A8C}" presName="node" presStyleLbl="node1" presStyleIdx="0" presStyleCnt="4">
        <dgm:presLayoutVars>
          <dgm:bulletEnabled val="1"/>
        </dgm:presLayoutVars>
      </dgm:prSet>
      <dgm:spPr/>
    </dgm:pt>
    <dgm:pt modelId="{10BE2ED9-5B1B-46BB-92F9-43A33ADC59C5}" type="pres">
      <dgm:prSet presAssocID="{2C57BA50-9A8F-4FDB-93B5-7EC2CB2977CA}" presName="sibTrans" presStyleLbl="sibTrans2D1" presStyleIdx="0" presStyleCnt="3"/>
      <dgm:spPr/>
    </dgm:pt>
    <dgm:pt modelId="{BAA8B08F-A827-4AB7-B6FC-4F937059A0B7}" type="pres">
      <dgm:prSet presAssocID="{2C57BA50-9A8F-4FDB-93B5-7EC2CB2977CA}" presName="connectorText" presStyleLbl="sibTrans2D1" presStyleIdx="0" presStyleCnt="3"/>
      <dgm:spPr/>
    </dgm:pt>
    <dgm:pt modelId="{540DDC6C-2C0F-4677-96A7-10F2E0A8374E}" type="pres">
      <dgm:prSet presAssocID="{BEAC24D9-631D-469B-81B9-9A03C17EB54D}" presName="node" presStyleLbl="node1" presStyleIdx="1" presStyleCnt="4">
        <dgm:presLayoutVars>
          <dgm:bulletEnabled val="1"/>
        </dgm:presLayoutVars>
      </dgm:prSet>
      <dgm:spPr/>
    </dgm:pt>
    <dgm:pt modelId="{08664AE7-8C43-4562-8E11-F09BC9D703F6}" type="pres">
      <dgm:prSet presAssocID="{5D708E87-07CC-4B93-81CA-F98161B2CCBD}" presName="sibTrans" presStyleLbl="sibTrans2D1" presStyleIdx="1" presStyleCnt="3"/>
      <dgm:spPr/>
    </dgm:pt>
    <dgm:pt modelId="{675CCC49-8DD9-4E5A-9F41-AEE1E4820B0E}" type="pres">
      <dgm:prSet presAssocID="{5D708E87-07CC-4B93-81CA-F98161B2CCBD}" presName="connectorText" presStyleLbl="sibTrans2D1" presStyleIdx="1" presStyleCnt="3"/>
      <dgm:spPr/>
    </dgm:pt>
    <dgm:pt modelId="{4845F271-4AEC-48E0-AC1D-8F4A627ABCA4}" type="pres">
      <dgm:prSet presAssocID="{3AB4E61F-CDA2-46FA-A890-180165740FD2}" presName="node" presStyleLbl="node1" presStyleIdx="2" presStyleCnt="4">
        <dgm:presLayoutVars>
          <dgm:bulletEnabled val="1"/>
        </dgm:presLayoutVars>
      </dgm:prSet>
      <dgm:spPr/>
    </dgm:pt>
    <dgm:pt modelId="{7EAA928F-B32C-4D68-AC3D-E4068796A6C7}" type="pres">
      <dgm:prSet presAssocID="{3E9B86C9-8C6A-41D0-9E95-8171B0FCE1FA}" presName="sibTrans" presStyleLbl="sibTrans2D1" presStyleIdx="2" presStyleCnt="3"/>
      <dgm:spPr/>
    </dgm:pt>
    <dgm:pt modelId="{A063E81F-4782-4CA9-BFCB-C938C34C26D2}" type="pres">
      <dgm:prSet presAssocID="{3E9B86C9-8C6A-41D0-9E95-8171B0FCE1FA}" presName="connectorText" presStyleLbl="sibTrans2D1" presStyleIdx="2" presStyleCnt="3"/>
      <dgm:spPr/>
    </dgm:pt>
    <dgm:pt modelId="{AB085E09-9801-451A-9193-9CB522DA2D62}" type="pres">
      <dgm:prSet presAssocID="{8876A045-4BE4-4EB7-A38E-0E81DCEF3C41}" presName="node" presStyleLbl="node1" presStyleIdx="3" presStyleCnt="4">
        <dgm:presLayoutVars>
          <dgm:bulletEnabled val="1"/>
        </dgm:presLayoutVars>
      </dgm:prSet>
      <dgm:spPr/>
    </dgm:pt>
  </dgm:ptLst>
  <dgm:cxnLst>
    <dgm:cxn modelId="{C275DB2D-B8A8-4444-A48D-606E767B0A8C}" type="presOf" srcId="{8876A045-4BE4-4EB7-A38E-0E81DCEF3C41}" destId="{AB085E09-9801-451A-9193-9CB522DA2D62}" srcOrd="0" destOrd="0" presId="urn:microsoft.com/office/officeart/2005/8/layout/process2"/>
    <dgm:cxn modelId="{1D2DF25B-CC1E-40A2-9E4E-64C8DA2BDA60}" type="presOf" srcId="{609F16D3-C150-4035-9F16-877DAC9F8A8C}" destId="{D8078DFD-F161-4925-9046-5CBE6D3DA549}" srcOrd="0" destOrd="0" presId="urn:microsoft.com/office/officeart/2005/8/layout/process2"/>
    <dgm:cxn modelId="{29CA2B50-F0F5-463E-82CD-644200159DBB}" srcId="{EF731618-BF1E-4030-B3FC-1A095AEFCA7D}" destId="{609F16D3-C150-4035-9F16-877DAC9F8A8C}" srcOrd="0" destOrd="0" parTransId="{576EF8BC-D72E-4552-9E7B-B1313A666D26}" sibTransId="{2C57BA50-9A8F-4FDB-93B5-7EC2CB2977CA}"/>
    <dgm:cxn modelId="{30815071-64C6-481D-A505-216ED1F93FD8}" type="presOf" srcId="{BEAC24D9-631D-469B-81B9-9A03C17EB54D}" destId="{540DDC6C-2C0F-4677-96A7-10F2E0A8374E}" srcOrd="0" destOrd="0" presId="urn:microsoft.com/office/officeart/2005/8/layout/process2"/>
    <dgm:cxn modelId="{6985BE72-0DB2-4061-99C4-B4EB05751A20}" srcId="{EF731618-BF1E-4030-B3FC-1A095AEFCA7D}" destId="{BEAC24D9-631D-469B-81B9-9A03C17EB54D}" srcOrd="1" destOrd="0" parTransId="{A40D87D9-76BB-4F15-A407-FAF23B17D3D1}" sibTransId="{5D708E87-07CC-4B93-81CA-F98161B2CCBD}"/>
    <dgm:cxn modelId="{1B569259-162C-4AFB-8F6F-E7CB09303D50}" type="presOf" srcId="{3AB4E61F-CDA2-46FA-A890-180165740FD2}" destId="{4845F271-4AEC-48E0-AC1D-8F4A627ABCA4}" srcOrd="0" destOrd="0" presId="urn:microsoft.com/office/officeart/2005/8/layout/process2"/>
    <dgm:cxn modelId="{14AE668C-EBD4-4CC8-AC8A-7FDB4DF750BD}" type="presOf" srcId="{2C57BA50-9A8F-4FDB-93B5-7EC2CB2977CA}" destId="{BAA8B08F-A827-4AB7-B6FC-4F937059A0B7}" srcOrd="1" destOrd="0" presId="urn:microsoft.com/office/officeart/2005/8/layout/process2"/>
    <dgm:cxn modelId="{4663E795-2C7F-4F9B-A7B8-63AB307B36A5}" type="presOf" srcId="{5D708E87-07CC-4B93-81CA-F98161B2CCBD}" destId="{08664AE7-8C43-4562-8E11-F09BC9D703F6}" srcOrd="0" destOrd="0" presId="urn:microsoft.com/office/officeart/2005/8/layout/process2"/>
    <dgm:cxn modelId="{138DC5AF-6E7E-4FF4-8E95-8098F550B114}" type="presOf" srcId="{2C57BA50-9A8F-4FDB-93B5-7EC2CB2977CA}" destId="{10BE2ED9-5B1B-46BB-92F9-43A33ADC59C5}" srcOrd="0" destOrd="0" presId="urn:microsoft.com/office/officeart/2005/8/layout/process2"/>
    <dgm:cxn modelId="{2B1DB7B1-FCAB-447B-8ABE-88AAA9CA1581}" srcId="{EF731618-BF1E-4030-B3FC-1A095AEFCA7D}" destId="{3AB4E61F-CDA2-46FA-A890-180165740FD2}" srcOrd="2" destOrd="0" parTransId="{F0641C70-EAB9-4F2E-9A68-2E662DF4815C}" sibTransId="{3E9B86C9-8C6A-41D0-9E95-8171B0FCE1FA}"/>
    <dgm:cxn modelId="{B8F42BC8-4AB0-48FD-BC5F-6C7BB0D5CEDA}" srcId="{EF731618-BF1E-4030-B3FC-1A095AEFCA7D}" destId="{8876A045-4BE4-4EB7-A38E-0E81DCEF3C41}" srcOrd="3" destOrd="0" parTransId="{52785057-52DC-4631-A083-6954525BEC9C}" sibTransId="{94649EBD-2A38-4F18-945D-B3FBE9A2C293}"/>
    <dgm:cxn modelId="{F1EDF0E7-4997-427E-BFAB-D476E94EAAFA}" type="presOf" srcId="{EF731618-BF1E-4030-B3FC-1A095AEFCA7D}" destId="{9569DA92-84E7-4C51-814E-8CD3F7607D86}" srcOrd="0" destOrd="0" presId="urn:microsoft.com/office/officeart/2005/8/layout/process2"/>
    <dgm:cxn modelId="{F71EB9F4-0C91-45C8-A21F-DEBFD3D4CE3C}" type="presOf" srcId="{3E9B86C9-8C6A-41D0-9E95-8171B0FCE1FA}" destId="{A063E81F-4782-4CA9-BFCB-C938C34C26D2}" srcOrd="1" destOrd="0" presId="urn:microsoft.com/office/officeart/2005/8/layout/process2"/>
    <dgm:cxn modelId="{58FEB9FA-4E56-4EDC-8B7A-3A5D6AF0B3B5}" type="presOf" srcId="{3E9B86C9-8C6A-41D0-9E95-8171B0FCE1FA}" destId="{7EAA928F-B32C-4D68-AC3D-E4068796A6C7}" srcOrd="0" destOrd="0" presId="urn:microsoft.com/office/officeart/2005/8/layout/process2"/>
    <dgm:cxn modelId="{30BA67FF-C582-4402-A879-5D5A50FD35FD}" type="presOf" srcId="{5D708E87-07CC-4B93-81CA-F98161B2CCBD}" destId="{675CCC49-8DD9-4E5A-9F41-AEE1E4820B0E}" srcOrd="1" destOrd="0" presId="urn:microsoft.com/office/officeart/2005/8/layout/process2"/>
    <dgm:cxn modelId="{2E865BAD-7AEA-4653-94DB-6BECCB101C9F}" type="presParOf" srcId="{9569DA92-84E7-4C51-814E-8CD3F7607D86}" destId="{D8078DFD-F161-4925-9046-5CBE6D3DA549}" srcOrd="0" destOrd="0" presId="urn:microsoft.com/office/officeart/2005/8/layout/process2"/>
    <dgm:cxn modelId="{1BC167E2-894A-4CDD-96C7-08C8C402032F}" type="presParOf" srcId="{9569DA92-84E7-4C51-814E-8CD3F7607D86}" destId="{10BE2ED9-5B1B-46BB-92F9-43A33ADC59C5}" srcOrd="1" destOrd="0" presId="urn:microsoft.com/office/officeart/2005/8/layout/process2"/>
    <dgm:cxn modelId="{5D3B037F-B9D4-4C1D-A170-16D737B77438}" type="presParOf" srcId="{10BE2ED9-5B1B-46BB-92F9-43A33ADC59C5}" destId="{BAA8B08F-A827-4AB7-B6FC-4F937059A0B7}" srcOrd="0" destOrd="0" presId="urn:microsoft.com/office/officeart/2005/8/layout/process2"/>
    <dgm:cxn modelId="{70D31721-03E8-43EE-A954-99EC17BACEF3}" type="presParOf" srcId="{9569DA92-84E7-4C51-814E-8CD3F7607D86}" destId="{540DDC6C-2C0F-4677-96A7-10F2E0A8374E}" srcOrd="2" destOrd="0" presId="urn:microsoft.com/office/officeart/2005/8/layout/process2"/>
    <dgm:cxn modelId="{1635584E-A805-4178-B85A-07DF8C5B2A9C}" type="presParOf" srcId="{9569DA92-84E7-4C51-814E-8CD3F7607D86}" destId="{08664AE7-8C43-4562-8E11-F09BC9D703F6}" srcOrd="3" destOrd="0" presId="urn:microsoft.com/office/officeart/2005/8/layout/process2"/>
    <dgm:cxn modelId="{1644A83A-3D57-407C-8038-EA1A1F53F8C2}" type="presParOf" srcId="{08664AE7-8C43-4562-8E11-F09BC9D703F6}" destId="{675CCC49-8DD9-4E5A-9F41-AEE1E4820B0E}" srcOrd="0" destOrd="0" presId="urn:microsoft.com/office/officeart/2005/8/layout/process2"/>
    <dgm:cxn modelId="{BCBD8CDF-A33A-4CFC-8CE7-F49AF530BDE5}" type="presParOf" srcId="{9569DA92-84E7-4C51-814E-8CD3F7607D86}" destId="{4845F271-4AEC-48E0-AC1D-8F4A627ABCA4}" srcOrd="4" destOrd="0" presId="urn:microsoft.com/office/officeart/2005/8/layout/process2"/>
    <dgm:cxn modelId="{7B060701-44F0-4F64-8DBD-D073DF83B12C}" type="presParOf" srcId="{9569DA92-84E7-4C51-814E-8CD3F7607D86}" destId="{7EAA928F-B32C-4D68-AC3D-E4068796A6C7}" srcOrd="5" destOrd="0" presId="urn:microsoft.com/office/officeart/2005/8/layout/process2"/>
    <dgm:cxn modelId="{B6B4FFB5-03DA-4DF6-A50F-365833E90EE3}" type="presParOf" srcId="{7EAA928F-B32C-4D68-AC3D-E4068796A6C7}" destId="{A063E81F-4782-4CA9-BFCB-C938C34C26D2}" srcOrd="0" destOrd="0" presId="urn:microsoft.com/office/officeart/2005/8/layout/process2"/>
    <dgm:cxn modelId="{F146CD77-80F2-4C2F-A089-616C00C9F15C}" type="presParOf" srcId="{9569DA92-84E7-4C51-814E-8CD3F7607D86}" destId="{AB085E09-9801-451A-9193-9CB522DA2D62}" srcOrd="6"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731618-BF1E-4030-B3FC-1A095AEFCA7D}" type="doc">
      <dgm:prSet loTypeId="urn:microsoft.com/office/officeart/2005/8/layout/process2" loCatId="process" qsTypeId="urn:microsoft.com/office/officeart/2005/8/quickstyle/simple1" qsCatId="simple" csTypeId="urn:microsoft.com/office/officeart/2005/8/colors/accent1_2" csCatId="accent1" phldr="1"/>
      <dgm:spPr/>
    </dgm:pt>
    <dgm:pt modelId="{609F16D3-C150-4035-9F16-877DAC9F8A8C}">
      <dgm:prSet phldrT="[Text]"/>
      <dgm:spPr/>
      <dgm:t>
        <a:bodyPr/>
        <a:lstStyle/>
        <a:p>
          <a:r>
            <a:rPr lang="en-US" dirty="0"/>
            <a:t>Data ingestion</a:t>
          </a:r>
        </a:p>
      </dgm:t>
    </dgm:pt>
    <dgm:pt modelId="{576EF8BC-D72E-4552-9E7B-B1313A666D26}" type="parTrans" cxnId="{29CA2B50-F0F5-463E-82CD-644200159DBB}">
      <dgm:prSet/>
      <dgm:spPr/>
      <dgm:t>
        <a:bodyPr/>
        <a:lstStyle/>
        <a:p>
          <a:endParaRPr lang="en-US"/>
        </a:p>
      </dgm:t>
    </dgm:pt>
    <dgm:pt modelId="{2C57BA50-9A8F-4FDB-93B5-7EC2CB2977CA}" type="sibTrans" cxnId="{29CA2B50-F0F5-463E-82CD-644200159DBB}">
      <dgm:prSet/>
      <dgm:spPr/>
      <dgm:t>
        <a:bodyPr/>
        <a:lstStyle/>
        <a:p>
          <a:endParaRPr lang="en-US"/>
        </a:p>
      </dgm:t>
    </dgm:pt>
    <dgm:pt modelId="{BEAC24D9-631D-469B-81B9-9A03C17EB54D}">
      <dgm:prSet phldrT="[Text]"/>
      <dgm:spPr>
        <a:solidFill>
          <a:schemeClr val="accent5">
            <a:lumMod val="75000"/>
          </a:schemeClr>
        </a:solidFill>
      </dgm:spPr>
      <dgm:t>
        <a:bodyPr/>
        <a:lstStyle/>
        <a:p>
          <a:r>
            <a:rPr lang="en-US" dirty="0"/>
            <a:t>Standardization</a:t>
          </a:r>
        </a:p>
      </dgm:t>
    </dgm:pt>
    <dgm:pt modelId="{A40D87D9-76BB-4F15-A407-FAF23B17D3D1}" type="parTrans" cxnId="{6985BE72-0DB2-4061-99C4-B4EB05751A20}">
      <dgm:prSet/>
      <dgm:spPr/>
      <dgm:t>
        <a:bodyPr/>
        <a:lstStyle/>
        <a:p>
          <a:endParaRPr lang="en-US"/>
        </a:p>
      </dgm:t>
    </dgm:pt>
    <dgm:pt modelId="{5D708E87-07CC-4B93-81CA-F98161B2CCBD}" type="sibTrans" cxnId="{6985BE72-0DB2-4061-99C4-B4EB05751A20}">
      <dgm:prSet/>
      <dgm:spPr/>
      <dgm:t>
        <a:bodyPr/>
        <a:lstStyle/>
        <a:p>
          <a:endParaRPr lang="en-US"/>
        </a:p>
      </dgm:t>
    </dgm:pt>
    <dgm:pt modelId="{3AB4E61F-CDA2-46FA-A890-180165740FD2}">
      <dgm:prSet phldrT="[Text]"/>
      <dgm:spPr/>
      <dgm:t>
        <a:bodyPr/>
        <a:lstStyle/>
        <a:p>
          <a:r>
            <a:rPr lang="en-US" dirty="0"/>
            <a:t>Storage</a:t>
          </a:r>
        </a:p>
      </dgm:t>
    </dgm:pt>
    <dgm:pt modelId="{F0641C70-EAB9-4F2E-9A68-2E662DF4815C}" type="parTrans" cxnId="{2B1DB7B1-FCAB-447B-8ABE-88AAA9CA1581}">
      <dgm:prSet/>
      <dgm:spPr/>
      <dgm:t>
        <a:bodyPr/>
        <a:lstStyle/>
        <a:p>
          <a:endParaRPr lang="en-US"/>
        </a:p>
      </dgm:t>
    </dgm:pt>
    <dgm:pt modelId="{3E9B86C9-8C6A-41D0-9E95-8171B0FCE1FA}" type="sibTrans" cxnId="{2B1DB7B1-FCAB-447B-8ABE-88AAA9CA1581}">
      <dgm:prSet/>
      <dgm:spPr/>
      <dgm:t>
        <a:bodyPr/>
        <a:lstStyle/>
        <a:p>
          <a:endParaRPr lang="en-US"/>
        </a:p>
      </dgm:t>
    </dgm:pt>
    <dgm:pt modelId="{8876A045-4BE4-4EB7-A38E-0E81DCEF3C41}">
      <dgm:prSet phldrT="[Text]"/>
      <dgm:spPr/>
      <dgm:t>
        <a:bodyPr/>
        <a:lstStyle/>
        <a:p>
          <a:r>
            <a:rPr lang="en-US" dirty="0"/>
            <a:t>Surveillance</a:t>
          </a:r>
        </a:p>
      </dgm:t>
    </dgm:pt>
    <dgm:pt modelId="{52785057-52DC-4631-A083-6954525BEC9C}" type="parTrans" cxnId="{B8F42BC8-4AB0-48FD-BC5F-6C7BB0D5CEDA}">
      <dgm:prSet/>
      <dgm:spPr/>
      <dgm:t>
        <a:bodyPr/>
        <a:lstStyle/>
        <a:p>
          <a:endParaRPr lang="en-US"/>
        </a:p>
      </dgm:t>
    </dgm:pt>
    <dgm:pt modelId="{94649EBD-2A38-4F18-945D-B3FBE9A2C293}" type="sibTrans" cxnId="{B8F42BC8-4AB0-48FD-BC5F-6C7BB0D5CEDA}">
      <dgm:prSet/>
      <dgm:spPr/>
      <dgm:t>
        <a:bodyPr/>
        <a:lstStyle/>
        <a:p>
          <a:endParaRPr lang="en-US"/>
        </a:p>
      </dgm:t>
    </dgm:pt>
    <dgm:pt modelId="{9569DA92-84E7-4C51-814E-8CD3F7607D86}" type="pres">
      <dgm:prSet presAssocID="{EF731618-BF1E-4030-B3FC-1A095AEFCA7D}" presName="linearFlow" presStyleCnt="0">
        <dgm:presLayoutVars>
          <dgm:resizeHandles val="exact"/>
        </dgm:presLayoutVars>
      </dgm:prSet>
      <dgm:spPr/>
    </dgm:pt>
    <dgm:pt modelId="{D8078DFD-F161-4925-9046-5CBE6D3DA549}" type="pres">
      <dgm:prSet presAssocID="{609F16D3-C150-4035-9F16-877DAC9F8A8C}" presName="node" presStyleLbl="node1" presStyleIdx="0" presStyleCnt="4">
        <dgm:presLayoutVars>
          <dgm:bulletEnabled val="1"/>
        </dgm:presLayoutVars>
      </dgm:prSet>
      <dgm:spPr/>
    </dgm:pt>
    <dgm:pt modelId="{10BE2ED9-5B1B-46BB-92F9-43A33ADC59C5}" type="pres">
      <dgm:prSet presAssocID="{2C57BA50-9A8F-4FDB-93B5-7EC2CB2977CA}" presName="sibTrans" presStyleLbl="sibTrans2D1" presStyleIdx="0" presStyleCnt="3"/>
      <dgm:spPr/>
    </dgm:pt>
    <dgm:pt modelId="{BAA8B08F-A827-4AB7-B6FC-4F937059A0B7}" type="pres">
      <dgm:prSet presAssocID="{2C57BA50-9A8F-4FDB-93B5-7EC2CB2977CA}" presName="connectorText" presStyleLbl="sibTrans2D1" presStyleIdx="0" presStyleCnt="3"/>
      <dgm:spPr/>
    </dgm:pt>
    <dgm:pt modelId="{540DDC6C-2C0F-4677-96A7-10F2E0A8374E}" type="pres">
      <dgm:prSet presAssocID="{BEAC24D9-631D-469B-81B9-9A03C17EB54D}" presName="node" presStyleLbl="node1" presStyleIdx="1" presStyleCnt="4">
        <dgm:presLayoutVars>
          <dgm:bulletEnabled val="1"/>
        </dgm:presLayoutVars>
      </dgm:prSet>
      <dgm:spPr/>
    </dgm:pt>
    <dgm:pt modelId="{08664AE7-8C43-4562-8E11-F09BC9D703F6}" type="pres">
      <dgm:prSet presAssocID="{5D708E87-07CC-4B93-81CA-F98161B2CCBD}" presName="sibTrans" presStyleLbl="sibTrans2D1" presStyleIdx="1" presStyleCnt="3"/>
      <dgm:spPr/>
    </dgm:pt>
    <dgm:pt modelId="{675CCC49-8DD9-4E5A-9F41-AEE1E4820B0E}" type="pres">
      <dgm:prSet presAssocID="{5D708E87-07CC-4B93-81CA-F98161B2CCBD}" presName="connectorText" presStyleLbl="sibTrans2D1" presStyleIdx="1" presStyleCnt="3"/>
      <dgm:spPr/>
    </dgm:pt>
    <dgm:pt modelId="{4845F271-4AEC-48E0-AC1D-8F4A627ABCA4}" type="pres">
      <dgm:prSet presAssocID="{3AB4E61F-CDA2-46FA-A890-180165740FD2}" presName="node" presStyleLbl="node1" presStyleIdx="2" presStyleCnt="4">
        <dgm:presLayoutVars>
          <dgm:bulletEnabled val="1"/>
        </dgm:presLayoutVars>
      </dgm:prSet>
      <dgm:spPr/>
    </dgm:pt>
    <dgm:pt modelId="{7EAA928F-B32C-4D68-AC3D-E4068796A6C7}" type="pres">
      <dgm:prSet presAssocID="{3E9B86C9-8C6A-41D0-9E95-8171B0FCE1FA}" presName="sibTrans" presStyleLbl="sibTrans2D1" presStyleIdx="2" presStyleCnt="3"/>
      <dgm:spPr/>
    </dgm:pt>
    <dgm:pt modelId="{A063E81F-4782-4CA9-BFCB-C938C34C26D2}" type="pres">
      <dgm:prSet presAssocID="{3E9B86C9-8C6A-41D0-9E95-8171B0FCE1FA}" presName="connectorText" presStyleLbl="sibTrans2D1" presStyleIdx="2" presStyleCnt="3"/>
      <dgm:spPr/>
    </dgm:pt>
    <dgm:pt modelId="{AB085E09-9801-451A-9193-9CB522DA2D62}" type="pres">
      <dgm:prSet presAssocID="{8876A045-4BE4-4EB7-A38E-0E81DCEF3C41}" presName="node" presStyleLbl="node1" presStyleIdx="3" presStyleCnt="4">
        <dgm:presLayoutVars>
          <dgm:bulletEnabled val="1"/>
        </dgm:presLayoutVars>
      </dgm:prSet>
      <dgm:spPr/>
    </dgm:pt>
  </dgm:ptLst>
  <dgm:cxnLst>
    <dgm:cxn modelId="{C275DB2D-B8A8-4444-A48D-606E767B0A8C}" type="presOf" srcId="{8876A045-4BE4-4EB7-A38E-0E81DCEF3C41}" destId="{AB085E09-9801-451A-9193-9CB522DA2D62}" srcOrd="0" destOrd="0" presId="urn:microsoft.com/office/officeart/2005/8/layout/process2"/>
    <dgm:cxn modelId="{1D2DF25B-CC1E-40A2-9E4E-64C8DA2BDA60}" type="presOf" srcId="{609F16D3-C150-4035-9F16-877DAC9F8A8C}" destId="{D8078DFD-F161-4925-9046-5CBE6D3DA549}" srcOrd="0" destOrd="0" presId="urn:microsoft.com/office/officeart/2005/8/layout/process2"/>
    <dgm:cxn modelId="{29CA2B50-F0F5-463E-82CD-644200159DBB}" srcId="{EF731618-BF1E-4030-B3FC-1A095AEFCA7D}" destId="{609F16D3-C150-4035-9F16-877DAC9F8A8C}" srcOrd="0" destOrd="0" parTransId="{576EF8BC-D72E-4552-9E7B-B1313A666D26}" sibTransId="{2C57BA50-9A8F-4FDB-93B5-7EC2CB2977CA}"/>
    <dgm:cxn modelId="{30815071-64C6-481D-A505-216ED1F93FD8}" type="presOf" srcId="{BEAC24D9-631D-469B-81B9-9A03C17EB54D}" destId="{540DDC6C-2C0F-4677-96A7-10F2E0A8374E}" srcOrd="0" destOrd="0" presId="urn:microsoft.com/office/officeart/2005/8/layout/process2"/>
    <dgm:cxn modelId="{6985BE72-0DB2-4061-99C4-B4EB05751A20}" srcId="{EF731618-BF1E-4030-B3FC-1A095AEFCA7D}" destId="{BEAC24D9-631D-469B-81B9-9A03C17EB54D}" srcOrd="1" destOrd="0" parTransId="{A40D87D9-76BB-4F15-A407-FAF23B17D3D1}" sibTransId="{5D708E87-07CC-4B93-81CA-F98161B2CCBD}"/>
    <dgm:cxn modelId="{1B569259-162C-4AFB-8F6F-E7CB09303D50}" type="presOf" srcId="{3AB4E61F-CDA2-46FA-A890-180165740FD2}" destId="{4845F271-4AEC-48E0-AC1D-8F4A627ABCA4}" srcOrd="0" destOrd="0" presId="urn:microsoft.com/office/officeart/2005/8/layout/process2"/>
    <dgm:cxn modelId="{14AE668C-EBD4-4CC8-AC8A-7FDB4DF750BD}" type="presOf" srcId="{2C57BA50-9A8F-4FDB-93B5-7EC2CB2977CA}" destId="{BAA8B08F-A827-4AB7-B6FC-4F937059A0B7}" srcOrd="1" destOrd="0" presId="urn:microsoft.com/office/officeart/2005/8/layout/process2"/>
    <dgm:cxn modelId="{4663E795-2C7F-4F9B-A7B8-63AB307B36A5}" type="presOf" srcId="{5D708E87-07CC-4B93-81CA-F98161B2CCBD}" destId="{08664AE7-8C43-4562-8E11-F09BC9D703F6}" srcOrd="0" destOrd="0" presId="urn:microsoft.com/office/officeart/2005/8/layout/process2"/>
    <dgm:cxn modelId="{138DC5AF-6E7E-4FF4-8E95-8098F550B114}" type="presOf" srcId="{2C57BA50-9A8F-4FDB-93B5-7EC2CB2977CA}" destId="{10BE2ED9-5B1B-46BB-92F9-43A33ADC59C5}" srcOrd="0" destOrd="0" presId="urn:microsoft.com/office/officeart/2005/8/layout/process2"/>
    <dgm:cxn modelId="{2B1DB7B1-FCAB-447B-8ABE-88AAA9CA1581}" srcId="{EF731618-BF1E-4030-B3FC-1A095AEFCA7D}" destId="{3AB4E61F-CDA2-46FA-A890-180165740FD2}" srcOrd="2" destOrd="0" parTransId="{F0641C70-EAB9-4F2E-9A68-2E662DF4815C}" sibTransId="{3E9B86C9-8C6A-41D0-9E95-8171B0FCE1FA}"/>
    <dgm:cxn modelId="{B8F42BC8-4AB0-48FD-BC5F-6C7BB0D5CEDA}" srcId="{EF731618-BF1E-4030-B3FC-1A095AEFCA7D}" destId="{8876A045-4BE4-4EB7-A38E-0E81DCEF3C41}" srcOrd="3" destOrd="0" parTransId="{52785057-52DC-4631-A083-6954525BEC9C}" sibTransId="{94649EBD-2A38-4F18-945D-B3FBE9A2C293}"/>
    <dgm:cxn modelId="{F1EDF0E7-4997-427E-BFAB-D476E94EAAFA}" type="presOf" srcId="{EF731618-BF1E-4030-B3FC-1A095AEFCA7D}" destId="{9569DA92-84E7-4C51-814E-8CD3F7607D86}" srcOrd="0" destOrd="0" presId="urn:microsoft.com/office/officeart/2005/8/layout/process2"/>
    <dgm:cxn modelId="{F71EB9F4-0C91-45C8-A21F-DEBFD3D4CE3C}" type="presOf" srcId="{3E9B86C9-8C6A-41D0-9E95-8171B0FCE1FA}" destId="{A063E81F-4782-4CA9-BFCB-C938C34C26D2}" srcOrd="1" destOrd="0" presId="urn:microsoft.com/office/officeart/2005/8/layout/process2"/>
    <dgm:cxn modelId="{58FEB9FA-4E56-4EDC-8B7A-3A5D6AF0B3B5}" type="presOf" srcId="{3E9B86C9-8C6A-41D0-9E95-8171B0FCE1FA}" destId="{7EAA928F-B32C-4D68-AC3D-E4068796A6C7}" srcOrd="0" destOrd="0" presId="urn:microsoft.com/office/officeart/2005/8/layout/process2"/>
    <dgm:cxn modelId="{30BA67FF-C582-4402-A879-5D5A50FD35FD}" type="presOf" srcId="{5D708E87-07CC-4B93-81CA-F98161B2CCBD}" destId="{675CCC49-8DD9-4E5A-9F41-AEE1E4820B0E}" srcOrd="1" destOrd="0" presId="urn:microsoft.com/office/officeart/2005/8/layout/process2"/>
    <dgm:cxn modelId="{2E865BAD-7AEA-4653-94DB-6BECCB101C9F}" type="presParOf" srcId="{9569DA92-84E7-4C51-814E-8CD3F7607D86}" destId="{D8078DFD-F161-4925-9046-5CBE6D3DA549}" srcOrd="0" destOrd="0" presId="urn:microsoft.com/office/officeart/2005/8/layout/process2"/>
    <dgm:cxn modelId="{1BC167E2-894A-4CDD-96C7-08C8C402032F}" type="presParOf" srcId="{9569DA92-84E7-4C51-814E-8CD3F7607D86}" destId="{10BE2ED9-5B1B-46BB-92F9-43A33ADC59C5}" srcOrd="1" destOrd="0" presId="urn:microsoft.com/office/officeart/2005/8/layout/process2"/>
    <dgm:cxn modelId="{5D3B037F-B9D4-4C1D-A170-16D737B77438}" type="presParOf" srcId="{10BE2ED9-5B1B-46BB-92F9-43A33ADC59C5}" destId="{BAA8B08F-A827-4AB7-B6FC-4F937059A0B7}" srcOrd="0" destOrd="0" presId="urn:microsoft.com/office/officeart/2005/8/layout/process2"/>
    <dgm:cxn modelId="{70D31721-03E8-43EE-A954-99EC17BACEF3}" type="presParOf" srcId="{9569DA92-84E7-4C51-814E-8CD3F7607D86}" destId="{540DDC6C-2C0F-4677-96A7-10F2E0A8374E}" srcOrd="2" destOrd="0" presId="urn:microsoft.com/office/officeart/2005/8/layout/process2"/>
    <dgm:cxn modelId="{1635584E-A805-4178-B85A-07DF8C5B2A9C}" type="presParOf" srcId="{9569DA92-84E7-4C51-814E-8CD3F7607D86}" destId="{08664AE7-8C43-4562-8E11-F09BC9D703F6}" srcOrd="3" destOrd="0" presId="urn:microsoft.com/office/officeart/2005/8/layout/process2"/>
    <dgm:cxn modelId="{1644A83A-3D57-407C-8038-EA1A1F53F8C2}" type="presParOf" srcId="{08664AE7-8C43-4562-8E11-F09BC9D703F6}" destId="{675CCC49-8DD9-4E5A-9F41-AEE1E4820B0E}" srcOrd="0" destOrd="0" presId="urn:microsoft.com/office/officeart/2005/8/layout/process2"/>
    <dgm:cxn modelId="{BCBD8CDF-A33A-4CFC-8CE7-F49AF530BDE5}" type="presParOf" srcId="{9569DA92-84E7-4C51-814E-8CD3F7607D86}" destId="{4845F271-4AEC-48E0-AC1D-8F4A627ABCA4}" srcOrd="4" destOrd="0" presId="urn:microsoft.com/office/officeart/2005/8/layout/process2"/>
    <dgm:cxn modelId="{7B060701-44F0-4F64-8DBD-D073DF83B12C}" type="presParOf" srcId="{9569DA92-84E7-4C51-814E-8CD3F7607D86}" destId="{7EAA928F-B32C-4D68-AC3D-E4068796A6C7}" srcOrd="5" destOrd="0" presId="urn:microsoft.com/office/officeart/2005/8/layout/process2"/>
    <dgm:cxn modelId="{B6B4FFB5-03DA-4DF6-A50F-365833E90EE3}" type="presParOf" srcId="{7EAA928F-B32C-4D68-AC3D-E4068796A6C7}" destId="{A063E81F-4782-4CA9-BFCB-C938C34C26D2}" srcOrd="0" destOrd="0" presId="urn:microsoft.com/office/officeart/2005/8/layout/process2"/>
    <dgm:cxn modelId="{F146CD77-80F2-4C2F-A089-616C00C9F15C}" type="presParOf" srcId="{9569DA92-84E7-4C51-814E-8CD3F7607D86}" destId="{AB085E09-9801-451A-9193-9CB522DA2D62}" srcOrd="6"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731618-BF1E-4030-B3FC-1A095AEFCA7D}" type="doc">
      <dgm:prSet loTypeId="urn:microsoft.com/office/officeart/2005/8/layout/process2" loCatId="process" qsTypeId="urn:microsoft.com/office/officeart/2005/8/quickstyle/simple1" qsCatId="simple" csTypeId="urn:microsoft.com/office/officeart/2005/8/colors/accent1_2" csCatId="accent1" phldr="1"/>
      <dgm:spPr/>
    </dgm:pt>
    <dgm:pt modelId="{609F16D3-C150-4035-9F16-877DAC9F8A8C}">
      <dgm:prSet phldrT="[Text]"/>
      <dgm:spPr/>
      <dgm:t>
        <a:bodyPr/>
        <a:lstStyle/>
        <a:p>
          <a:r>
            <a:rPr lang="en-US" dirty="0"/>
            <a:t>Data ingestion</a:t>
          </a:r>
        </a:p>
      </dgm:t>
    </dgm:pt>
    <dgm:pt modelId="{576EF8BC-D72E-4552-9E7B-B1313A666D26}" type="parTrans" cxnId="{29CA2B50-F0F5-463E-82CD-644200159DBB}">
      <dgm:prSet/>
      <dgm:spPr/>
      <dgm:t>
        <a:bodyPr/>
        <a:lstStyle/>
        <a:p>
          <a:endParaRPr lang="en-US"/>
        </a:p>
      </dgm:t>
    </dgm:pt>
    <dgm:pt modelId="{2C57BA50-9A8F-4FDB-93B5-7EC2CB2977CA}" type="sibTrans" cxnId="{29CA2B50-F0F5-463E-82CD-644200159DBB}">
      <dgm:prSet/>
      <dgm:spPr/>
      <dgm:t>
        <a:bodyPr/>
        <a:lstStyle/>
        <a:p>
          <a:endParaRPr lang="en-US"/>
        </a:p>
      </dgm:t>
    </dgm:pt>
    <dgm:pt modelId="{BEAC24D9-631D-469B-81B9-9A03C17EB54D}">
      <dgm:prSet phldrT="[Text]"/>
      <dgm:spPr/>
      <dgm:t>
        <a:bodyPr/>
        <a:lstStyle/>
        <a:p>
          <a:r>
            <a:rPr lang="en-US" dirty="0"/>
            <a:t>Standardization</a:t>
          </a:r>
        </a:p>
      </dgm:t>
    </dgm:pt>
    <dgm:pt modelId="{A40D87D9-76BB-4F15-A407-FAF23B17D3D1}" type="parTrans" cxnId="{6985BE72-0DB2-4061-99C4-B4EB05751A20}">
      <dgm:prSet/>
      <dgm:spPr/>
      <dgm:t>
        <a:bodyPr/>
        <a:lstStyle/>
        <a:p>
          <a:endParaRPr lang="en-US"/>
        </a:p>
      </dgm:t>
    </dgm:pt>
    <dgm:pt modelId="{5D708E87-07CC-4B93-81CA-F98161B2CCBD}" type="sibTrans" cxnId="{6985BE72-0DB2-4061-99C4-B4EB05751A20}">
      <dgm:prSet/>
      <dgm:spPr/>
      <dgm:t>
        <a:bodyPr/>
        <a:lstStyle/>
        <a:p>
          <a:endParaRPr lang="en-US"/>
        </a:p>
      </dgm:t>
    </dgm:pt>
    <dgm:pt modelId="{3AB4E61F-CDA2-46FA-A890-180165740FD2}">
      <dgm:prSet phldrT="[Text]"/>
      <dgm:spPr>
        <a:solidFill>
          <a:schemeClr val="accent5">
            <a:lumMod val="75000"/>
          </a:schemeClr>
        </a:solidFill>
      </dgm:spPr>
      <dgm:t>
        <a:bodyPr/>
        <a:lstStyle/>
        <a:p>
          <a:r>
            <a:rPr lang="en-US" dirty="0"/>
            <a:t>Storage</a:t>
          </a:r>
        </a:p>
      </dgm:t>
    </dgm:pt>
    <dgm:pt modelId="{F0641C70-EAB9-4F2E-9A68-2E662DF4815C}" type="parTrans" cxnId="{2B1DB7B1-FCAB-447B-8ABE-88AAA9CA1581}">
      <dgm:prSet/>
      <dgm:spPr/>
      <dgm:t>
        <a:bodyPr/>
        <a:lstStyle/>
        <a:p>
          <a:endParaRPr lang="en-US"/>
        </a:p>
      </dgm:t>
    </dgm:pt>
    <dgm:pt modelId="{3E9B86C9-8C6A-41D0-9E95-8171B0FCE1FA}" type="sibTrans" cxnId="{2B1DB7B1-FCAB-447B-8ABE-88AAA9CA1581}">
      <dgm:prSet/>
      <dgm:spPr/>
      <dgm:t>
        <a:bodyPr/>
        <a:lstStyle/>
        <a:p>
          <a:endParaRPr lang="en-US"/>
        </a:p>
      </dgm:t>
    </dgm:pt>
    <dgm:pt modelId="{8876A045-4BE4-4EB7-A38E-0E81DCEF3C41}">
      <dgm:prSet phldrT="[Text]"/>
      <dgm:spPr/>
      <dgm:t>
        <a:bodyPr/>
        <a:lstStyle/>
        <a:p>
          <a:r>
            <a:rPr lang="en-US" dirty="0"/>
            <a:t>Surveillance</a:t>
          </a:r>
        </a:p>
      </dgm:t>
    </dgm:pt>
    <dgm:pt modelId="{52785057-52DC-4631-A083-6954525BEC9C}" type="parTrans" cxnId="{B8F42BC8-4AB0-48FD-BC5F-6C7BB0D5CEDA}">
      <dgm:prSet/>
      <dgm:spPr/>
      <dgm:t>
        <a:bodyPr/>
        <a:lstStyle/>
        <a:p>
          <a:endParaRPr lang="en-US"/>
        </a:p>
      </dgm:t>
    </dgm:pt>
    <dgm:pt modelId="{94649EBD-2A38-4F18-945D-B3FBE9A2C293}" type="sibTrans" cxnId="{B8F42BC8-4AB0-48FD-BC5F-6C7BB0D5CEDA}">
      <dgm:prSet/>
      <dgm:spPr/>
      <dgm:t>
        <a:bodyPr/>
        <a:lstStyle/>
        <a:p>
          <a:endParaRPr lang="en-US"/>
        </a:p>
      </dgm:t>
    </dgm:pt>
    <dgm:pt modelId="{9569DA92-84E7-4C51-814E-8CD3F7607D86}" type="pres">
      <dgm:prSet presAssocID="{EF731618-BF1E-4030-B3FC-1A095AEFCA7D}" presName="linearFlow" presStyleCnt="0">
        <dgm:presLayoutVars>
          <dgm:resizeHandles val="exact"/>
        </dgm:presLayoutVars>
      </dgm:prSet>
      <dgm:spPr/>
    </dgm:pt>
    <dgm:pt modelId="{D8078DFD-F161-4925-9046-5CBE6D3DA549}" type="pres">
      <dgm:prSet presAssocID="{609F16D3-C150-4035-9F16-877DAC9F8A8C}" presName="node" presStyleLbl="node1" presStyleIdx="0" presStyleCnt="4">
        <dgm:presLayoutVars>
          <dgm:bulletEnabled val="1"/>
        </dgm:presLayoutVars>
      </dgm:prSet>
      <dgm:spPr/>
    </dgm:pt>
    <dgm:pt modelId="{10BE2ED9-5B1B-46BB-92F9-43A33ADC59C5}" type="pres">
      <dgm:prSet presAssocID="{2C57BA50-9A8F-4FDB-93B5-7EC2CB2977CA}" presName="sibTrans" presStyleLbl="sibTrans2D1" presStyleIdx="0" presStyleCnt="3"/>
      <dgm:spPr/>
    </dgm:pt>
    <dgm:pt modelId="{BAA8B08F-A827-4AB7-B6FC-4F937059A0B7}" type="pres">
      <dgm:prSet presAssocID="{2C57BA50-9A8F-4FDB-93B5-7EC2CB2977CA}" presName="connectorText" presStyleLbl="sibTrans2D1" presStyleIdx="0" presStyleCnt="3"/>
      <dgm:spPr/>
    </dgm:pt>
    <dgm:pt modelId="{540DDC6C-2C0F-4677-96A7-10F2E0A8374E}" type="pres">
      <dgm:prSet presAssocID="{BEAC24D9-631D-469B-81B9-9A03C17EB54D}" presName="node" presStyleLbl="node1" presStyleIdx="1" presStyleCnt="4">
        <dgm:presLayoutVars>
          <dgm:bulletEnabled val="1"/>
        </dgm:presLayoutVars>
      </dgm:prSet>
      <dgm:spPr/>
    </dgm:pt>
    <dgm:pt modelId="{08664AE7-8C43-4562-8E11-F09BC9D703F6}" type="pres">
      <dgm:prSet presAssocID="{5D708E87-07CC-4B93-81CA-F98161B2CCBD}" presName="sibTrans" presStyleLbl="sibTrans2D1" presStyleIdx="1" presStyleCnt="3"/>
      <dgm:spPr/>
    </dgm:pt>
    <dgm:pt modelId="{675CCC49-8DD9-4E5A-9F41-AEE1E4820B0E}" type="pres">
      <dgm:prSet presAssocID="{5D708E87-07CC-4B93-81CA-F98161B2CCBD}" presName="connectorText" presStyleLbl="sibTrans2D1" presStyleIdx="1" presStyleCnt="3"/>
      <dgm:spPr/>
    </dgm:pt>
    <dgm:pt modelId="{4845F271-4AEC-48E0-AC1D-8F4A627ABCA4}" type="pres">
      <dgm:prSet presAssocID="{3AB4E61F-CDA2-46FA-A890-180165740FD2}" presName="node" presStyleLbl="node1" presStyleIdx="2" presStyleCnt="4">
        <dgm:presLayoutVars>
          <dgm:bulletEnabled val="1"/>
        </dgm:presLayoutVars>
      </dgm:prSet>
      <dgm:spPr/>
    </dgm:pt>
    <dgm:pt modelId="{7EAA928F-B32C-4D68-AC3D-E4068796A6C7}" type="pres">
      <dgm:prSet presAssocID="{3E9B86C9-8C6A-41D0-9E95-8171B0FCE1FA}" presName="sibTrans" presStyleLbl="sibTrans2D1" presStyleIdx="2" presStyleCnt="3"/>
      <dgm:spPr/>
    </dgm:pt>
    <dgm:pt modelId="{A063E81F-4782-4CA9-BFCB-C938C34C26D2}" type="pres">
      <dgm:prSet presAssocID="{3E9B86C9-8C6A-41D0-9E95-8171B0FCE1FA}" presName="connectorText" presStyleLbl="sibTrans2D1" presStyleIdx="2" presStyleCnt="3"/>
      <dgm:spPr/>
    </dgm:pt>
    <dgm:pt modelId="{AB085E09-9801-451A-9193-9CB522DA2D62}" type="pres">
      <dgm:prSet presAssocID="{8876A045-4BE4-4EB7-A38E-0E81DCEF3C41}" presName="node" presStyleLbl="node1" presStyleIdx="3" presStyleCnt="4">
        <dgm:presLayoutVars>
          <dgm:bulletEnabled val="1"/>
        </dgm:presLayoutVars>
      </dgm:prSet>
      <dgm:spPr/>
    </dgm:pt>
  </dgm:ptLst>
  <dgm:cxnLst>
    <dgm:cxn modelId="{C275DB2D-B8A8-4444-A48D-606E767B0A8C}" type="presOf" srcId="{8876A045-4BE4-4EB7-A38E-0E81DCEF3C41}" destId="{AB085E09-9801-451A-9193-9CB522DA2D62}" srcOrd="0" destOrd="0" presId="urn:microsoft.com/office/officeart/2005/8/layout/process2"/>
    <dgm:cxn modelId="{1D2DF25B-CC1E-40A2-9E4E-64C8DA2BDA60}" type="presOf" srcId="{609F16D3-C150-4035-9F16-877DAC9F8A8C}" destId="{D8078DFD-F161-4925-9046-5CBE6D3DA549}" srcOrd="0" destOrd="0" presId="urn:microsoft.com/office/officeart/2005/8/layout/process2"/>
    <dgm:cxn modelId="{29CA2B50-F0F5-463E-82CD-644200159DBB}" srcId="{EF731618-BF1E-4030-B3FC-1A095AEFCA7D}" destId="{609F16D3-C150-4035-9F16-877DAC9F8A8C}" srcOrd="0" destOrd="0" parTransId="{576EF8BC-D72E-4552-9E7B-B1313A666D26}" sibTransId="{2C57BA50-9A8F-4FDB-93B5-7EC2CB2977CA}"/>
    <dgm:cxn modelId="{30815071-64C6-481D-A505-216ED1F93FD8}" type="presOf" srcId="{BEAC24D9-631D-469B-81B9-9A03C17EB54D}" destId="{540DDC6C-2C0F-4677-96A7-10F2E0A8374E}" srcOrd="0" destOrd="0" presId="urn:microsoft.com/office/officeart/2005/8/layout/process2"/>
    <dgm:cxn modelId="{6985BE72-0DB2-4061-99C4-B4EB05751A20}" srcId="{EF731618-BF1E-4030-B3FC-1A095AEFCA7D}" destId="{BEAC24D9-631D-469B-81B9-9A03C17EB54D}" srcOrd="1" destOrd="0" parTransId="{A40D87D9-76BB-4F15-A407-FAF23B17D3D1}" sibTransId="{5D708E87-07CC-4B93-81CA-F98161B2CCBD}"/>
    <dgm:cxn modelId="{1B569259-162C-4AFB-8F6F-E7CB09303D50}" type="presOf" srcId="{3AB4E61F-CDA2-46FA-A890-180165740FD2}" destId="{4845F271-4AEC-48E0-AC1D-8F4A627ABCA4}" srcOrd="0" destOrd="0" presId="urn:microsoft.com/office/officeart/2005/8/layout/process2"/>
    <dgm:cxn modelId="{14AE668C-EBD4-4CC8-AC8A-7FDB4DF750BD}" type="presOf" srcId="{2C57BA50-9A8F-4FDB-93B5-7EC2CB2977CA}" destId="{BAA8B08F-A827-4AB7-B6FC-4F937059A0B7}" srcOrd="1" destOrd="0" presId="urn:microsoft.com/office/officeart/2005/8/layout/process2"/>
    <dgm:cxn modelId="{4663E795-2C7F-4F9B-A7B8-63AB307B36A5}" type="presOf" srcId="{5D708E87-07CC-4B93-81CA-F98161B2CCBD}" destId="{08664AE7-8C43-4562-8E11-F09BC9D703F6}" srcOrd="0" destOrd="0" presId="urn:microsoft.com/office/officeart/2005/8/layout/process2"/>
    <dgm:cxn modelId="{138DC5AF-6E7E-4FF4-8E95-8098F550B114}" type="presOf" srcId="{2C57BA50-9A8F-4FDB-93B5-7EC2CB2977CA}" destId="{10BE2ED9-5B1B-46BB-92F9-43A33ADC59C5}" srcOrd="0" destOrd="0" presId="urn:microsoft.com/office/officeart/2005/8/layout/process2"/>
    <dgm:cxn modelId="{2B1DB7B1-FCAB-447B-8ABE-88AAA9CA1581}" srcId="{EF731618-BF1E-4030-B3FC-1A095AEFCA7D}" destId="{3AB4E61F-CDA2-46FA-A890-180165740FD2}" srcOrd="2" destOrd="0" parTransId="{F0641C70-EAB9-4F2E-9A68-2E662DF4815C}" sibTransId="{3E9B86C9-8C6A-41D0-9E95-8171B0FCE1FA}"/>
    <dgm:cxn modelId="{B8F42BC8-4AB0-48FD-BC5F-6C7BB0D5CEDA}" srcId="{EF731618-BF1E-4030-B3FC-1A095AEFCA7D}" destId="{8876A045-4BE4-4EB7-A38E-0E81DCEF3C41}" srcOrd="3" destOrd="0" parTransId="{52785057-52DC-4631-A083-6954525BEC9C}" sibTransId="{94649EBD-2A38-4F18-945D-B3FBE9A2C293}"/>
    <dgm:cxn modelId="{F1EDF0E7-4997-427E-BFAB-D476E94EAAFA}" type="presOf" srcId="{EF731618-BF1E-4030-B3FC-1A095AEFCA7D}" destId="{9569DA92-84E7-4C51-814E-8CD3F7607D86}" srcOrd="0" destOrd="0" presId="urn:microsoft.com/office/officeart/2005/8/layout/process2"/>
    <dgm:cxn modelId="{F71EB9F4-0C91-45C8-A21F-DEBFD3D4CE3C}" type="presOf" srcId="{3E9B86C9-8C6A-41D0-9E95-8171B0FCE1FA}" destId="{A063E81F-4782-4CA9-BFCB-C938C34C26D2}" srcOrd="1" destOrd="0" presId="urn:microsoft.com/office/officeart/2005/8/layout/process2"/>
    <dgm:cxn modelId="{58FEB9FA-4E56-4EDC-8B7A-3A5D6AF0B3B5}" type="presOf" srcId="{3E9B86C9-8C6A-41D0-9E95-8171B0FCE1FA}" destId="{7EAA928F-B32C-4D68-AC3D-E4068796A6C7}" srcOrd="0" destOrd="0" presId="urn:microsoft.com/office/officeart/2005/8/layout/process2"/>
    <dgm:cxn modelId="{30BA67FF-C582-4402-A879-5D5A50FD35FD}" type="presOf" srcId="{5D708E87-07CC-4B93-81CA-F98161B2CCBD}" destId="{675CCC49-8DD9-4E5A-9F41-AEE1E4820B0E}" srcOrd="1" destOrd="0" presId="urn:microsoft.com/office/officeart/2005/8/layout/process2"/>
    <dgm:cxn modelId="{2E865BAD-7AEA-4653-94DB-6BECCB101C9F}" type="presParOf" srcId="{9569DA92-84E7-4C51-814E-8CD3F7607D86}" destId="{D8078DFD-F161-4925-9046-5CBE6D3DA549}" srcOrd="0" destOrd="0" presId="urn:microsoft.com/office/officeart/2005/8/layout/process2"/>
    <dgm:cxn modelId="{1BC167E2-894A-4CDD-96C7-08C8C402032F}" type="presParOf" srcId="{9569DA92-84E7-4C51-814E-8CD3F7607D86}" destId="{10BE2ED9-5B1B-46BB-92F9-43A33ADC59C5}" srcOrd="1" destOrd="0" presId="urn:microsoft.com/office/officeart/2005/8/layout/process2"/>
    <dgm:cxn modelId="{5D3B037F-B9D4-4C1D-A170-16D737B77438}" type="presParOf" srcId="{10BE2ED9-5B1B-46BB-92F9-43A33ADC59C5}" destId="{BAA8B08F-A827-4AB7-B6FC-4F937059A0B7}" srcOrd="0" destOrd="0" presId="urn:microsoft.com/office/officeart/2005/8/layout/process2"/>
    <dgm:cxn modelId="{70D31721-03E8-43EE-A954-99EC17BACEF3}" type="presParOf" srcId="{9569DA92-84E7-4C51-814E-8CD3F7607D86}" destId="{540DDC6C-2C0F-4677-96A7-10F2E0A8374E}" srcOrd="2" destOrd="0" presId="urn:microsoft.com/office/officeart/2005/8/layout/process2"/>
    <dgm:cxn modelId="{1635584E-A805-4178-B85A-07DF8C5B2A9C}" type="presParOf" srcId="{9569DA92-84E7-4C51-814E-8CD3F7607D86}" destId="{08664AE7-8C43-4562-8E11-F09BC9D703F6}" srcOrd="3" destOrd="0" presId="urn:microsoft.com/office/officeart/2005/8/layout/process2"/>
    <dgm:cxn modelId="{1644A83A-3D57-407C-8038-EA1A1F53F8C2}" type="presParOf" srcId="{08664AE7-8C43-4562-8E11-F09BC9D703F6}" destId="{675CCC49-8DD9-4E5A-9F41-AEE1E4820B0E}" srcOrd="0" destOrd="0" presId="urn:microsoft.com/office/officeart/2005/8/layout/process2"/>
    <dgm:cxn modelId="{BCBD8CDF-A33A-4CFC-8CE7-F49AF530BDE5}" type="presParOf" srcId="{9569DA92-84E7-4C51-814E-8CD3F7607D86}" destId="{4845F271-4AEC-48E0-AC1D-8F4A627ABCA4}" srcOrd="4" destOrd="0" presId="urn:microsoft.com/office/officeart/2005/8/layout/process2"/>
    <dgm:cxn modelId="{7B060701-44F0-4F64-8DBD-D073DF83B12C}" type="presParOf" srcId="{9569DA92-84E7-4C51-814E-8CD3F7607D86}" destId="{7EAA928F-B32C-4D68-AC3D-E4068796A6C7}" srcOrd="5" destOrd="0" presId="urn:microsoft.com/office/officeart/2005/8/layout/process2"/>
    <dgm:cxn modelId="{B6B4FFB5-03DA-4DF6-A50F-365833E90EE3}" type="presParOf" srcId="{7EAA928F-B32C-4D68-AC3D-E4068796A6C7}" destId="{A063E81F-4782-4CA9-BFCB-C938C34C26D2}" srcOrd="0" destOrd="0" presId="urn:microsoft.com/office/officeart/2005/8/layout/process2"/>
    <dgm:cxn modelId="{F146CD77-80F2-4C2F-A089-616C00C9F15C}" type="presParOf" srcId="{9569DA92-84E7-4C51-814E-8CD3F7607D86}" destId="{AB085E09-9801-451A-9193-9CB522DA2D62}" srcOrd="6"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F731618-BF1E-4030-B3FC-1A095AEFCA7D}" type="doc">
      <dgm:prSet loTypeId="urn:microsoft.com/office/officeart/2005/8/layout/process2" loCatId="process" qsTypeId="urn:microsoft.com/office/officeart/2005/8/quickstyle/simple1" qsCatId="simple" csTypeId="urn:microsoft.com/office/officeart/2005/8/colors/accent1_2" csCatId="accent1" phldr="1"/>
      <dgm:spPr/>
    </dgm:pt>
    <dgm:pt modelId="{609F16D3-C150-4035-9F16-877DAC9F8A8C}">
      <dgm:prSet phldrT="[Text]"/>
      <dgm:spPr/>
      <dgm:t>
        <a:bodyPr/>
        <a:lstStyle/>
        <a:p>
          <a:r>
            <a:rPr lang="en-US" dirty="0"/>
            <a:t>Data ingestion</a:t>
          </a:r>
        </a:p>
      </dgm:t>
    </dgm:pt>
    <dgm:pt modelId="{576EF8BC-D72E-4552-9E7B-B1313A666D26}" type="parTrans" cxnId="{29CA2B50-F0F5-463E-82CD-644200159DBB}">
      <dgm:prSet/>
      <dgm:spPr/>
      <dgm:t>
        <a:bodyPr/>
        <a:lstStyle/>
        <a:p>
          <a:endParaRPr lang="en-US"/>
        </a:p>
      </dgm:t>
    </dgm:pt>
    <dgm:pt modelId="{2C57BA50-9A8F-4FDB-93B5-7EC2CB2977CA}" type="sibTrans" cxnId="{29CA2B50-F0F5-463E-82CD-644200159DBB}">
      <dgm:prSet/>
      <dgm:spPr/>
      <dgm:t>
        <a:bodyPr/>
        <a:lstStyle/>
        <a:p>
          <a:endParaRPr lang="en-US"/>
        </a:p>
      </dgm:t>
    </dgm:pt>
    <dgm:pt modelId="{BEAC24D9-631D-469B-81B9-9A03C17EB54D}">
      <dgm:prSet phldrT="[Text]"/>
      <dgm:spPr/>
      <dgm:t>
        <a:bodyPr/>
        <a:lstStyle/>
        <a:p>
          <a:r>
            <a:rPr lang="en-US" dirty="0"/>
            <a:t>Standardization</a:t>
          </a:r>
        </a:p>
      </dgm:t>
    </dgm:pt>
    <dgm:pt modelId="{A40D87D9-76BB-4F15-A407-FAF23B17D3D1}" type="parTrans" cxnId="{6985BE72-0DB2-4061-99C4-B4EB05751A20}">
      <dgm:prSet/>
      <dgm:spPr/>
      <dgm:t>
        <a:bodyPr/>
        <a:lstStyle/>
        <a:p>
          <a:endParaRPr lang="en-US"/>
        </a:p>
      </dgm:t>
    </dgm:pt>
    <dgm:pt modelId="{5D708E87-07CC-4B93-81CA-F98161B2CCBD}" type="sibTrans" cxnId="{6985BE72-0DB2-4061-99C4-B4EB05751A20}">
      <dgm:prSet/>
      <dgm:spPr/>
      <dgm:t>
        <a:bodyPr/>
        <a:lstStyle/>
        <a:p>
          <a:endParaRPr lang="en-US"/>
        </a:p>
      </dgm:t>
    </dgm:pt>
    <dgm:pt modelId="{3AB4E61F-CDA2-46FA-A890-180165740FD2}">
      <dgm:prSet phldrT="[Text]"/>
      <dgm:spPr>
        <a:solidFill>
          <a:schemeClr val="tx2">
            <a:lumMod val="75000"/>
            <a:lumOff val="25000"/>
          </a:schemeClr>
        </a:solidFill>
      </dgm:spPr>
      <dgm:t>
        <a:bodyPr/>
        <a:lstStyle/>
        <a:p>
          <a:r>
            <a:rPr lang="en-US" dirty="0"/>
            <a:t>Storage</a:t>
          </a:r>
        </a:p>
      </dgm:t>
    </dgm:pt>
    <dgm:pt modelId="{F0641C70-EAB9-4F2E-9A68-2E662DF4815C}" type="parTrans" cxnId="{2B1DB7B1-FCAB-447B-8ABE-88AAA9CA1581}">
      <dgm:prSet/>
      <dgm:spPr/>
      <dgm:t>
        <a:bodyPr/>
        <a:lstStyle/>
        <a:p>
          <a:endParaRPr lang="en-US"/>
        </a:p>
      </dgm:t>
    </dgm:pt>
    <dgm:pt modelId="{3E9B86C9-8C6A-41D0-9E95-8171B0FCE1FA}" type="sibTrans" cxnId="{2B1DB7B1-FCAB-447B-8ABE-88AAA9CA1581}">
      <dgm:prSet/>
      <dgm:spPr/>
      <dgm:t>
        <a:bodyPr/>
        <a:lstStyle/>
        <a:p>
          <a:endParaRPr lang="en-US"/>
        </a:p>
      </dgm:t>
    </dgm:pt>
    <dgm:pt modelId="{8876A045-4BE4-4EB7-A38E-0E81DCEF3C41}">
      <dgm:prSet phldrT="[Text]"/>
      <dgm:spPr>
        <a:solidFill>
          <a:schemeClr val="accent5">
            <a:lumMod val="75000"/>
          </a:schemeClr>
        </a:solidFill>
      </dgm:spPr>
      <dgm:t>
        <a:bodyPr/>
        <a:lstStyle/>
        <a:p>
          <a:r>
            <a:rPr lang="en-US" dirty="0"/>
            <a:t>Surveillance</a:t>
          </a:r>
        </a:p>
      </dgm:t>
    </dgm:pt>
    <dgm:pt modelId="{52785057-52DC-4631-A083-6954525BEC9C}" type="parTrans" cxnId="{B8F42BC8-4AB0-48FD-BC5F-6C7BB0D5CEDA}">
      <dgm:prSet/>
      <dgm:spPr/>
      <dgm:t>
        <a:bodyPr/>
        <a:lstStyle/>
        <a:p>
          <a:endParaRPr lang="en-US"/>
        </a:p>
      </dgm:t>
    </dgm:pt>
    <dgm:pt modelId="{94649EBD-2A38-4F18-945D-B3FBE9A2C293}" type="sibTrans" cxnId="{B8F42BC8-4AB0-48FD-BC5F-6C7BB0D5CEDA}">
      <dgm:prSet/>
      <dgm:spPr/>
      <dgm:t>
        <a:bodyPr/>
        <a:lstStyle/>
        <a:p>
          <a:endParaRPr lang="en-US"/>
        </a:p>
      </dgm:t>
    </dgm:pt>
    <dgm:pt modelId="{9569DA92-84E7-4C51-814E-8CD3F7607D86}" type="pres">
      <dgm:prSet presAssocID="{EF731618-BF1E-4030-B3FC-1A095AEFCA7D}" presName="linearFlow" presStyleCnt="0">
        <dgm:presLayoutVars>
          <dgm:resizeHandles val="exact"/>
        </dgm:presLayoutVars>
      </dgm:prSet>
      <dgm:spPr/>
    </dgm:pt>
    <dgm:pt modelId="{D8078DFD-F161-4925-9046-5CBE6D3DA549}" type="pres">
      <dgm:prSet presAssocID="{609F16D3-C150-4035-9F16-877DAC9F8A8C}" presName="node" presStyleLbl="node1" presStyleIdx="0" presStyleCnt="4">
        <dgm:presLayoutVars>
          <dgm:bulletEnabled val="1"/>
        </dgm:presLayoutVars>
      </dgm:prSet>
      <dgm:spPr/>
    </dgm:pt>
    <dgm:pt modelId="{10BE2ED9-5B1B-46BB-92F9-43A33ADC59C5}" type="pres">
      <dgm:prSet presAssocID="{2C57BA50-9A8F-4FDB-93B5-7EC2CB2977CA}" presName="sibTrans" presStyleLbl="sibTrans2D1" presStyleIdx="0" presStyleCnt="3"/>
      <dgm:spPr/>
    </dgm:pt>
    <dgm:pt modelId="{BAA8B08F-A827-4AB7-B6FC-4F937059A0B7}" type="pres">
      <dgm:prSet presAssocID="{2C57BA50-9A8F-4FDB-93B5-7EC2CB2977CA}" presName="connectorText" presStyleLbl="sibTrans2D1" presStyleIdx="0" presStyleCnt="3"/>
      <dgm:spPr/>
    </dgm:pt>
    <dgm:pt modelId="{540DDC6C-2C0F-4677-96A7-10F2E0A8374E}" type="pres">
      <dgm:prSet presAssocID="{BEAC24D9-631D-469B-81B9-9A03C17EB54D}" presName="node" presStyleLbl="node1" presStyleIdx="1" presStyleCnt="4">
        <dgm:presLayoutVars>
          <dgm:bulletEnabled val="1"/>
        </dgm:presLayoutVars>
      </dgm:prSet>
      <dgm:spPr/>
    </dgm:pt>
    <dgm:pt modelId="{08664AE7-8C43-4562-8E11-F09BC9D703F6}" type="pres">
      <dgm:prSet presAssocID="{5D708E87-07CC-4B93-81CA-F98161B2CCBD}" presName="sibTrans" presStyleLbl="sibTrans2D1" presStyleIdx="1" presStyleCnt="3"/>
      <dgm:spPr/>
    </dgm:pt>
    <dgm:pt modelId="{675CCC49-8DD9-4E5A-9F41-AEE1E4820B0E}" type="pres">
      <dgm:prSet presAssocID="{5D708E87-07CC-4B93-81CA-F98161B2CCBD}" presName="connectorText" presStyleLbl="sibTrans2D1" presStyleIdx="1" presStyleCnt="3"/>
      <dgm:spPr/>
    </dgm:pt>
    <dgm:pt modelId="{4845F271-4AEC-48E0-AC1D-8F4A627ABCA4}" type="pres">
      <dgm:prSet presAssocID="{3AB4E61F-CDA2-46FA-A890-180165740FD2}" presName="node" presStyleLbl="node1" presStyleIdx="2" presStyleCnt="4">
        <dgm:presLayoutVars>
          <dgm:bulletEnabled val="1"/>
        </dgm:presLayoutVars>
      </dgm:prSet>
      <dgm:spPr/>
    </dgm:pt>
    <dgm:pt modelId="{7EAA928F-B32C-4D68-AC3D-E4068796A6C7}" type="pres">
      <dgm:prSet presAssocID="{3E9B86C9-8C6A-41D0-9E95-8171B0FCE1FA}" presName="sibTrans" presStyleLbl="sibTrans2D1" presStyleIdx="2" presStyleCnt="3"/>
      <dgm:spPr/>
    </dgm:pt>
    <dgm:pt modelId="{A063E81F-4782-4CA9-BFCB-C938C34C26D2}" type="pres">
      <dgm:prSet presAssocID="{3E9B86C9-8C6A-41D0-9E95-8171B0FCE1FA}" presName="connectorText" presStyleLbl="sibTrans2D1" presStyleIdx="2" presStyleCnt="3"/>
      <dgm:spPr/>
    </dgm:pt>
    <dgm:pt modelId="{AB085E09-9801-451A-9193-9CB522DA2D62}" type="pres">
      <dgm:prSet presAssocID="{8876A045-4BE4-4EB7-A38E-0E81DCEF3C41}" presName="node" presStyleLbl="node1" presStyleIdx="3" presStyleCnt="4">
        <dgm:presLayoutVars>
          <dgm:bulletEnabled val="1"/>
        </dgm:presLayoutVars>
      </dgm:prSet>
      <dgm:spPr/>
    </dgm:pt>
  </dgm:ptLst>
  <dgm:cxnLst>
    <dgm:cxn modelId="{C275DB2D-B8A8-4444-A48D-606E767B0A8C}" type="presOf" srcId="{8876A045-4BE4-4EB7-A38E-0E81DCEF3C41}" destId="{AB085E09-9801-451A-9193-9CB522DA2D62}" srcOrd="0" destOrd="0" presId="urn:microsoft.com/office/officeart/2005/8/layout/process2"/>
    <dgm:cxn modelId="{1D2DF25B-CC1E-40A2-9E4E-64C8DA2BDA60}" type="presOf" srcId="{609F16D3-C150-4035-9F16-877DAC9F8A8C}" destId="{D8078DFD-F161-4925-9046-5CBE6D3DA549}" srcOrd="0" destOrd="0" presId="urn:microsoft.com/office/officeart/2005/8/layout/process2"/>
    <dgm:cxn modelId="{29CA2B50-F0F5-463E-82CD-644200159DBB}" srcId="{EF731618-BF1E-4030-B3FC-1A095AEFCA7D}" destId="{609F16D3-C150-4035-9F16-877DAC9F8A8C}" srcOrd="0" destOrd="0" parTransId="{576EF8BC-D72E-4552-9E7B-B1313A666D26}" sibTransId="{2C57BA50-9A8F-4FDB-93B5-7EC2CB2977CA}"/>
    <dgm:cxn modelId="{30815071-64C6-481D-A505-216ED1F93FD8}" type="presOf" srcId="{BEAC24D9-631D-469B-81B9-9A03C17EB54D}" destId="{540DDC6C-2C0F-4677-96A7-10F2E0A8374E}" srcOrd="0" destOrd="0" presId="urn:microsoft.com/office/officeart/2005/8/layout/process2"/>
    <dgm:cxn modelId="{6985BE72-0DB2-4061-99C4-B4EB05751A20}" srcId="{EF731618-BF1E-4030-B3FC-1A095AEFCA7D}" destId="{BEAC24D9-631D-469B-81B9-9A03C17EB54D}" srcOrd="1" destOrd="0" parTransId="{A40D87D9-76BB-4F15-A407-FAF23B17D3D1}" sibTransId="{5D708E87-07CC-4B93-81CA-F98161B2CCBD}"/>
    <dgm:cxn modelId="{1B569259-162C-4AFB-8F6F-E7CB09303D50}" type="presOf" srcId="{3AB4E61F-CDA2-46FA-A890-180165740FD2}" destId="{4845F271-4AEC-48E0-AC1D-8F4A627ABCA4}" srcOrd="0" destOrd="0" presId="urn:microsoft.com/office/officeart/2005/8/layout/process2"/>
    <dgm:cxn modelId="{14AE668C-EBD4-4CC8-AC8A-7FDB4DF750BD}" type="presOf" srcId="{2C57BA50-9A8F-4FDB-93B5-7EC2CB2977CA}" destId="{BAA8B08F-A827-4AB7-B6FC-4F937059A0B7}" srcOrd="1" destOrd="0" presId="urn:microsoft.com/office/officeart/2005/8/layout/process2"/>
    <dgm:cxn modelId="{4663E795-2C7F-4F9B-A7B8-63AB307B36A5}" type="presOf" srcId="{5D708E87-07CC-4B93-81CA-F98161B2CCBD}" destId="{08664AE7-8C43-4562-8E11-F09BC9D703F6}" srcOrd="0" destOrd="0" presId="urn:microsoft.com/office/officeart/2005/8/layout/process2"/>
    <dgm:cxn modelId="{138DC5AF-6E7E-4FF4-8E95-8098F550B114}" type="presOf" srcId="{2C57BA50-9A8F-4FDB-93B5-7EC2CB2977CA}" destId="{10BE2ED9-5B1B-46BB-92F9-43A33ADC59C5}" srcOrd="0" destOrd="0" presId="urn:microsoft.com/office/officeart/2005/8/layout/process2"/>
    <dgm:cxn modelId="{2B1DB7B1-FCAB-447B-8ABE-88AAA9CA1581}" srcId="{EF731618-BF1E-4030-B3FC-1A095AEFCA7D}" destId="{3AB4E61F-CDA2-46FA-A890-180165740FD2}" srcOrd="2" destOrd="0" parTransId="{F0641C70-EAB9-4F2E-9A68-2E662DF4815C}" sibTransId="{3E9B86C9-8C6A-41D0-9E95-8171B0FCE1FA}"/>
    <dgm:cxn modelId="{B8F42BC8-4AB0-48FD-BC5F-6C7BB0D5CEDA}" srcId="{EF731618-BF1E-4030-B3FC-1A095AEFCA7D}" destId="{8876A045-4BE4-4EB7-A38E-0E81DCEF3C41}" srcOrd="3" destOrd="0" parTransId="{52785057-52DC-4631-A083-6954525BEC9C}" sibTransId="{94649EBD-2A38-4F18-945D-B3FBE9A2C293}"/>
    <dgm:cxn modelId="{F1EDF0E7-4997-427E-BFAB-D476E94EAAFA}" type="presOf" srcId="{EF731618-BF1E-4030-B3FC-1A095AEFCA7D}" destId="{9569DA92-84E7-4C51-814E-8CD3F7607D86}" srcOrd="0" destOrd="0" presId="urn:microsoft.com/office/officeart/2005/8/layout/process2"/>
    <dgm:cxn modelId="{F71EB9F4-0C91-45C8-A21F-DEBFD3D4CE3C}" type="presOf" srcId="{3E9B86C9-8C6A-41D0-9E95-8171B0FCE1FA}" destId="{A063E81F-4782-4CA9-BFCB-C938C34C26D2}" srcOrd="1" destOrd="0" presId="urn:microsoft.com/office/officeart/2005/8/layout/process2"/>
    <dgm:cxn modelId="{58FEB9FA-4E56-4EDC-8B7A-3A5D6AF0B3B5}" type="presOf" srcId="{3E9B86C9-8C6A-41D0-9E95-8171B0FCE1FA}" destId="{7EAA928F-B32C-4D68-AC3D-E4068796A6C7}" srcOrd="0" destOrd="0" presId="urn:microsoft.com/office/officeart/2005/8/layout/process2"/>
    <dgm:cxn modelId="{30BA67FF-C582-4402-A879-5D5A50FD35FD}" type="presOf" srcId="{5D708E87-07CC-4B93-81CA-F98161B2CCBD}" destId="{675CCC49-8DD9-4E5A-9F41-AEE1E4820B0E}" srcOrd="1" destOrd="0" presId="urn:microsoft.com/office/officeart/2005/8/layout/process2"/>
    <dgm:cxn modelId="{2E865BAD-7AEA-4653-94DB-6BECCB101C9F}" type="presParOf" srcId="{9569DA92-84E7-4C51-814E-8CD3F7607D86}" destId="{D8078DFD-F161-4925-9046-5CBE6D3DA549}" srcOrd="0" destOrd="0" presId="urn:microsoft.com/office/officeart/2005/8/layout/process2"/>
    <dgm:cxn modelId="{1BC167E2-894A-4CDD-96C7-08C8C402032F}" type="presParOf" srcId="{9569DA92-84E7-4C51-814E-8CD3F7607D86}" destId="{10BE2ED9-5B1B-46BB-92F9-43A33ADC59C5}" srcOrd="1" destOrd="0" presId="urn:microsoft.com/office/officeart/2005/8/layout/process2"/>
    <dgm:cxn modelId="{5D3B037F-B9D4-4C1D-A170-16D737B77438}" type="presParOf" srcId="{10BE2ED9-5B1B-46BB-92F9-43A33ADC59C5}" destId="{BAA8B08F-A827-4AB7-B6FC-4F937059A0B7}" srcOrd="0" destOrd="0" presId="urn:microsoft.com/office/officeart/2005/8/layout/process2"/>
    <dgm:cxn modelId="{70D31721-03E8-43EE-A954-99EC17BACEF3}" type="presParOf" srcId="{9569DA92-84E7-4C51-814E-8CD3F7607D86}" destId="{540DDC6C-2C0F-4677-96A7-10F2E0A8374E}" srcOrd="2" destOrd="0" presId="urn:microsoft.com/office/officeart/2005/8/layout/process2"/>
    <dgm:cxn modelId="{1635584E-A805-4178-B85A-07DF8C5B2A9C}" type="presParOf" srcId="{9569DA92-84E7-4C51-814E-8CD3F7607D86}" destId="{08664AE7-8C43-4562-8E11-F09BC9D703F6}" srcOrd="3" destOrd="0" presId="urn:microsoft.com/office/officeart/2005/8/layout/process2"/>
    <dgm:cxn modelId="{1644A83A-3D57-407C-8038-EA1A1F53F8C2}" type="presParOf" srcId="{08664AE7-8C43-4562-8E11-F09BC9D703F6}" destId="{675CCC49-8DD9-4E5A-9F41-AEE1E4820B0E}" srcOrd="0" destOrd="0" presId="urn:microsoft.com/office/officeart/2005/8/layout/process2"/>
    <dgm:cxn modelId="{BCBD8CDF-A33A-4CFC-8CE7-F49AF530BDE5}" type="presParOf" srcId="{9569DA92-84E7-4C51-814E-8CD3F7607D86}" destId="{4845F271-4AEC-48E0-AC1D-8F4A627ABCA4}" srcOrd="4" destOrd="0" presId="urn:microsoft.com/office/officeart/2005/8/layout/process2"/>
    <dgm:cxn modelId="{7B060701-44F0-4F64-8DBD-D073DF83B12C}" type="presParOf" srcId="{9569DA92-84E7-4C51-814E-8CD3F7607D86}" destId="{7EAA928F-B32C-4D68-AC3D-E4068796A6C7}" srcOrd="5" destOrd="0" presId="urn:microsoft.com/office/officeart/2005/8/layout/process2"/>
    <dgm:cxn modelId="{B6B4FFB5-03DA-4DF6-A50F-365833E90EE3}" type="presParOf" srcId="{7EAA928F-B32C-4D68-AC3D-E4068796A6C7}" destId="{A063E81F-4782-4CA9-BFCB-C938C34C26D2}" srcOrd="0" destOrd="0" presId="urn:microsoft.com/office/officeart/2005/8/layout/process2"/>
    <dgm:cxn modelId="{F146CD77-80F2-4C2F-A089-616C00C9F15C}" type="presParOf" srcId="{9569DA92-84E7-4C51-814E-8CD3F7607D86}" destId="{AB085E09-9801-451A-9193-9CB522DA2D62}" srcOrd="6"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078DFD-F161-4925-9046-5CBE6D3DA549}">
      <dsp:nvSpPr>
        <dsp:cNvPr id="0" name=""/>
        <dsp:cNvSpPr/>
      </dsp:nvSpPr>
      <dsp:spPr>
        <a:xfrm>
          <a:off x="1716442" y="2124"/>
          <a:ext cx="1748715" cy="790379"/>
        </a:xfrm>
        <a:prstGeom prst="roundRect">
          <a:avLst>
            <a:gd name="adj" fmla="val 10000"/>
          </a:avLst>
        </a:prstGeom>
        <a:solidFill>
          <a:schemeClr val="accent5">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Data ingestion</a:t>
          </a:r>
        </a:p>
      </dsp:txBody>
      <dsp:txXfrm>
        <a:off x="1739591" y="25273"/>
        <a:ext cx="1702417" cy="744081"/>
      </dsp:txXfrm>
    </dsp:sp>
    <dsp:sp modelId="{10BE2ED9-5B1B-46BB-92F9-43A33ADC59C5}">
      <dsp:nvSpPr>
        <dsp:cNvPr id="0" name=""/>
        <dsp:cNvSpPr/>
      </dsp:nvSpPr>
      <dsp:spPr>
        <a:xfrm rot="5400000">
          <a:off x="2442603" y="812263"/>
          <a:ext cx="296392" cy="3556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484098" y="841902"/>
        <a:ext cx="213402" cy="207474"/>
      </dsp:txXfrm>
    </dsp:sp>
    <dsp:sp modelId="{540DDC6C-2C0F-4677-96A7-10F2E0A8374E}">
      <dsp:nvSpPr>
        <dsp:cNvPr id="0" name=""/>
        <dsp:cNvSpPr/>
      </dsp:nvSpPr>
      <dsp:spPr>
        <a:xfrm>
          <a:off x="1716442" y="1187694"/>
          <a:ext cx="1748715" cy="7903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Standardization</a:t>
          </a:r>
        </a:p>
      </dsp:txBody>
      <dsp:txXfrm>
        <a:off x="1739591" y="1210843"/>
        <a:ext cx="1702417" cy="744081"/>
      </dsp:txXfrm>
    </dsp:sp>
    <dsp:sp modelId="{08664AE7-8C43-4562-8E11-F09BC9D703F6}">
      <dsp:nvSpPr>
        <dsp:cNvPr id="0" name=""/>
        <dsp:cNvSpPr/>
      </dsp:nvSpPr>
      <dsp:spPr>
        <a:xfrm rot="5400000">
          <a:off x="2442603" y="1997833"/>
          <a:ext cx="296392" cy="3556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484098" y="2027472"/>
        <a:ext cx="213402" cy="207474"/>
      </dsp:txXfrm>
    </dsp:sp>
    <dsp:sp modelId="{4845F271-4AEC-48E0-AC1D-8F4A627ABCA4}">
      <dsp:nvSpPr>
        <dsp:cNvPr id="0" name=""/>
        <dsp:cNvSpPr/>
      </dsp:nvSpPr>
      <dsp:spPr>
        <a:xfrm>
          <a:off x="1716442" y="2373263"/>
          <a:ext cx="1748715" cy="7903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Storage</a:t>
          </a:r>
        </a:p>
      </dsp:txBody>
      <dsp:txXfrm>
        <a:off x="1739591" y="2396412"/>
        <a:ext cx="1702417" cy="744081"/>
      </dsp:txXfrm>
    </dsp:sp>
    <dsp:sp modelId="{7EAA928F-B32C-4D68-AC3D-E4068796A6C7}">
      <dsp:nvSpPr>
        <dsp:cNvPr id="0" name=""/>
        <dsp:cNvSpPr/>
      </dsp:nvSpPr>
      <dsp:spPr>
        <a:xfrm rot="5400000">
          <a:off x="2442603" y="3183403"/>
          <a:ext cx="296392" cy="3556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484098" y="3213042"/>
        <a:ext cx="213402" cy="207474"/>
      </dsp:txXfrm>
    </dsp:sp>
    <dsp:sp modelId="{AB085E09-9801-451A-9193-9CB522DA2D62}">
      <dsp:nvSpPr>
        <dsp:cNvPr id="0" name=""/>
        <dsp:cNvSpPr/>
      </dsp:nvSpPr>
      <dsp:spPr>
        <a:xfrm>
          <a:off x="1716442" y="3558833"/>
          <a:ext cx="1748715" cy="7903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Surveillance</a:t>
          </a:r>
        </a:p>
      </dsp:txBody>
      <dsp:txXfrm>
        <a:off x="1739591" y="3581982"/>
        <a:ext cx="1702417" cy="7440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078DFD-F161-4925-9046-5CBE6D3DA549}">
      <dsp:nvSpPr>
        <dsp:cNvPr id="0" name=""/>
        <dsp:cNvSpPr/>
      </dsp:nvSpPr>
      <dsp:spPr>
        <a:xfrm>
          <a:off x="1716442" y="2124"/>
          <a:ext cx="1748715" cy="7903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Data ingestion</a:t>
          </a:r>
        </a:p>
      </dsp:txBody>
      <dsp:txXfrm>
        <a:off x="1739591" y="25273"/>
        <a:ext cx="1702417" cy="744081"/>
      </dsp:txXfrm>
    </dsp:sp>
    <dsp:sp modelId="{10BE2ED9-5B1B-46BB-92F9-43A33ADC59C5}">
      <dsp:nvSpPr>
        <dsp:cNvPr id="0" name=""/>
        <dsp:cNvSpPr/>
      </dsp:nvSpPr>
      <dsp:spPr>
        <a:xfrm rot="5400000">
          <a:off x="2442603" y="812263"/>
          <a:ext cx="296392" cy="3556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484098" y="841902"/>
        <a:ext cx="213402" cy="207474"/>
      </dsp:txXfrm>
    </dsp:sp>
    <dsp:sp modelId="{540DDC6C-2C0F-4677-96A7-10F2E0A8374E}">
      <dsp:nvSpPr>
        <dsp:cNvPr id="0" name=""/>
        <dsp:cNvSpPr/>
      </dsp:nvSpPr>
      <dsp:spPr>
        <a:xfrm>
          <a:off x="1716442" y="1187694"/>
          <a:ext cx="1748715" cy="790379"/>
        </a:xfrm>
        <a:prstGeom prst="roundRect">
          <a:avLst>
            <a:gd name="adj" fmla="val 10000"/>
          </a:avLst>
        </a:prstGeom>
        <a:solidFill>
          <a:schemeClr val="accent5">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Standardization</a:t>
          </a:r>
        </a:p>
      </dsp:txBody>
      <dsp:txXfrm>
        <a:off x="1739591" y="1210843"/>
        <a:ext cx="1702417" cy="744081"/>
      </dsp:txXfrm>
    </dsp:sp>
    <dsp:sp modelId="{08664AE7-8C43-4562-8E11-F09BC9D703F6}">
      <dsp:nvSpPr>
        <dsp:cNvPr id="0" name=""/>
        <dsp:cNvSpPr/>
      </dsp:nvSpPr>
      <dsp:spPr>
        <a:xfrm rot="5400000">
          <a:off x="2442603" y="1997833"/>
          <a:ext cx="296392" cy="3556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484098" y="2027472"/>
        <a:ext cx="213402" cy="207474"/>
      </dsp:txXfrm>
    </dsp:sp>
    <dsp:sp modelId="{4845F271-4AEC-48E0-AC1D-8F4A627ABCA4}">
      <dsp:nvSpPr>
        <dsp:cNvPr id="0" name=""/>
        <dsp:cNvSpPr/>
      </dsp:nvSpPr>
      <dsp:spPr>
        <a:xfrm>
          <a:off x="1716442" y="2373263"/>
          <a:ext cx="1748715" cy="7903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Storage</a:t>
          </a:r>
        </a:p>
      </dsp:txBody>
      <dsp:txXfrm>
        <a:off x="1739591" y="2396412"/>
        <a:ext cx="1702417" cy="744081"/>
      </dsp:txXfrm>
    </dsp:sp>
    <dsp:sp modelId="{7EAA928F-B32C-4D68-AC3D-E4068796A6C7}">
      <dsp:nvSpPr>
        <dsp:cNvPr id="0" name=""/>
        <dsp:cNvSpPr/>
      </dsp:nvSpPr>
      <dsp:spPr>
        <a:xfrm rot="5400000">
          <a:off x="2442603" y="3183403"/>
          <a:ext cx="296392" cy="3556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484098" y="3213042"/>
        <a:ext cx="213402" cy="207474"/>
      </dsp:txXfrm>
    </dsp:sp>
    <dsp:sp modelId="{AB085E09-9801-451A-9193-9CB522DA2D62}">
      <dsp:nvSpPr>
        <dsp:cNvPr id="0" name=""/>
        <dsp:cNvSpPr/>
      </dsp:nvSpPr>
      <dsp:spPr>
        <a:xfrm>
          <a:off x="1716442" y="3558833"/>
          <a:ext cx="1748715" cy="7903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Surveillance</a:t>
          </a:r>
        </a:p>
      </dsp:txBody>
      <dsp:txXfrm>
        <a:off x="1739591" y="3581982"/>
        <a:ext cx="1702417" cy="7440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078DFD-F161-4925-9046-5CBE6D3DA549}">
      <dsp:nvSpPr>
        <dsp:cNvPr id="0" name=""/>
        <dsp:cNvSpPr/>
      </dsp:nvSpPr>
      <dsp:spPr>
        <a:xfrm>
          <a:off x="1716442" y="2124"/>
          <a:ext cx="1748715" cy="7903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Data ingestion</a:t>
          </a:r>
        </a:p>
      </dsp:txBody>
      <dsp:txXfrm>
        <a:off x="1739591" y="25273"/>
        <a:ext cx="1702417" cy="744081"/>
      </dsp:txXfrm>
    </dsp:sp>
    <dsp:sp modelId="{10BE2ED9-5B1B-46BB-92F9-43A33ADC59C5}">
      <dsp:nvSpPr>
        <dsp:cNvPr id="0" name=""/>
        <dsp:cNvSpPr/>
      </dsp:nvSpPr>
      <dsp:spPr>
        <a:xfrm rot="5400000">
          <a:off x="2442603" y="812263"/>
          <a:ext cx="296392" cy="3556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484098" y="841902"/>
        <a:ext cx="213402" cy="207474"/>
      </dsp:txXfrm>
    </dsp:sp>
    <dsp:sp modelId="{540DDC6C-2C0F-4677-96A7-10F2E0A8374E}">
      <dsp:nvSpPr>
        <dsp:cNvPr id="0" name=""/>
        <dsp:cNvSpPr/>
      </dsp:nvSpPr>
      <dsp:spPr>
        <a:xfrm>
          <a:off x="1716442" y="1187694"/>
          <a:ext cx="1748715" cy="7903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Standardization</a:t>
          </a:r>
        </a:p>
      </dsp:txBody>
      <dsp:txXfrm>
        <a:off x="1739591" y="1210843"/>
        <a:ext cx="1702417" cy="744081"/>
      </dsp:txXfrm>
    </dsp:sp>
    <dsp:sp modelId="{08664AE7-8C43-4562-8E11-F09BC9D703F6}">
      <dsp:nvSpPr>
        <dsp:cNvPr id="0" name=""/>
        <dsp:cNvSpPr/>
      </dsp:nvSpPr>
      <dsp:spPr>
        <a:xfrm rot="5400000">
          <a:off x="2442603" y="1997833"/>
          <a:ext cx="296392" cy="3556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484098" y="2027472"/>
        <a:ext cx="213402" cy="207474"/>
      </dsp:txXfrm>
    </dsp:sp>
    <dsp:sp modelId="{4845F271-4AEC-48E0-AC1D-8F4A627ABCA4}">
      <dsp:nvSpPr>
        <dsp:cNvPr id="0" name=""/>
        <dsp:cNvSpPr/>
      </dsp:nvSpPr>
      <dsp:spPr>
        <a:xfrm>
          <a:off x="1716442" y="2373263"/>
          <a:ext cx="1748715" cy="790379"/>
        </a:xfrm>
        <a:prstGeom prst="roundRect">
          <a:avLst>
            <a:gd name="adj" fmla="val 10000"/>
          </a:avLst>
        </a:prstGeom>
        <a:solidFill>
          <a:schemeClr val="accent5">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Storage</a:t>
          </a:r>
        </a:p>
      </dsp:txBody>
      <dsp:txXfrm>
        <a:off x="1739591" y="2396412"/>
        <a:ext cx="1702417" cy="744081"/>
      </dsp:txXfrm>
    </dsp:sp>
    <dsp:sp modelId="{7EAA928F-B32C-4D68-AC3D-E4068796A6C7}">
      <dsp:nvSpPr>
        <dsp:cNvPr id="0" name=""/>
        <dsp:cNvSpPr/>
      </dsp:nvSpPr>
      <dsp:spPr>
        <a:xfrm rot="5400000">
          <a:off x="2442603" y="3183403"/>
          <a:ext cx="296392" cy="3556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484098" y="3213042"/>
        <a:ext cx="213402" cy="207474"/>
      </dsp:txXfrm>
    </dsp:sp>
    <dsp:sp modelId="{AB085E09-9801-451A-9193-9CB522DA2D62}">
      <dsp:nvSpPr>
        <dsp:cNvPr id="0" name=""/>
        <dsp:cNvSpPr/>
      </dsp:nvSpPr>
      <dsp:spPr>
        <a:xfrm>
          <a:off x="1716442" y="3558833"/>
          <a:ext cx="1748715" cy="7903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Surveillance</a:t>
          </a:r>
        </a:p>
      </dsp:txBody>
      <dsp:txXfrm>
        <a:off x="1739591" y="3581982"/>
        <a:ext cx="1702417" cy="7440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078DFD-F161-4925-9046-5CBE6D3DA549}">
      <dsp:nvSpPr>
        <dsp:cNvPr id="0" name=""/>
        <dsp:cNvSpPr/>
      </dsp:nvSpPr>
      <dsp:spPr>
        <a:xfrm>
          <a:off x="1716442" y="2124"/>
          <a:ext cx="1748715" cy="7903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Data ingestion</a:t>
          </a:r>
        </a:p>
      </dsp:txBody>
      <dsp:txXfrm>
        <a:off x="1739591" y="25273"/>
        <a:ext cx="1702417" cy="744081"/>
      </dsp:txXfrm>
    </dsp:sp>
    <dsp:sp modelId="{10BE2ED9-5B1B-46BB-92F9-43A33ADC59C5}">
      <dsp:nvSpPr>
        <dsp:cNvPr id="0" name=""/>
        <dsp:cNvSpPr/>
      </dsp:nvSpPr>
      <dsp:spPr>
        <a:xfrm rot="5400000">
          <a:off x="2442603" y="812263"/>
          <a:ext cx="296392" cy="3556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484098" y="841902"/>
        <a:ext cx="213402" cy="207474"/>
      </dsp:txXfrm>
    </dsp:sp>
    <dsp:sp modelId="{540DDC6C-2C0F-4677-96A7-10F2E0A8374E}">
      <dsp:nvSpPr>
        <dsp:cNvPr id="0" name=""/>
        <dsp:cNvSpPr/>
      </dsp:nvSpPr>
      <dsp:spPr>
        <a:xfrm>
          <a:off x="1716442" y="1187694"/>
          <a:ext cx="1748715" cy="7903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Standardization</a:t>
          </a:r>
        </a:p>
      </dsp:txBody>
      <dsp:txXfrm>
        <a:off x="1739591" y="1210843"/>
        <a:ext cx="1702417" cy="744081"/>
      </dsp:txXfrm>
    </dsp:sp>
    <dsp:sp modelId="{08664AE7-8C43-4562-8E11-F09BC9D703F6}">
      <dsp:nvSpPr>
        <dsp:cNvPr id="0" name=""/>
        <dsp:cNvSpPr/>
      </dsp:nvSpPr>
      <dsp:spPr>
        <a:xfrm rot="5400000">
          <a:off x="2442603" y="1997833"/>
          <a:ext cx="296392" cy="3556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484098" y="2027472"/>
        <a:ext cx="213402" cy="207474"/>
      </dsp:txXfrm>
    </dsp:sp>
    <dsp:sp modelId="{4845F271-4AEC-48E0-AC1D-8F4A627ABCA4}">
      <dsp:nvSpPr>
        <dsp:cNvPr id="0" name=""/>
        <dsp:cNvSpPr/>
      </dsp:nvSpPr>
      <dsp:spPr>
        <a:xfrm>
          <a:off x="1716442" y="2373263"/>
          <a:ext cx="1748715" cy="790379"/>
        </a:xfrm>
        <a:prstGeom prst="roundRect">
          <a:avLst>
            <a:gd name="adj" fmla="val 10000"/>
          </a:avLst>
        </a:prstGeom>
        <a:solidFill>
          <a:schemeClr val="tx2">
            <a:lumMod val="75000"/>
            <a:lumOff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Storage</a:t>
          </a:r>
        </a:p>
      </dsp:txBody>
      <dsp:txXfrm>
        <a:off x="1739591" y="2396412"/>
        <a:ext cx="1702417" cy="744081"/>
      </dsp:txXfrm>
    </dsp:sp>
    <dsp:sp modelId="{7EAA928F-B32C-4D68-AC3D-E4068796A6C7}">
      <dsp:nvSpPr>
        <dsp:cNvPr id="0" name=""/>
        <dsp:cNvSpPr/>
      </dsp:nvSpPr>
      <dsp:spPr>
        <a:xfrm rot="5400000">
          <a:off x="2442603" y="3183403"/>
          <a:ext cx="296392" cy="3556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2484098" y="3213042"/>
        <a:ext cx="213402" cy="207474"/>
      </dsp:txXfrm>
    </dsp:sp>
    <dsp:sp modelId="{AB085E09-9801-451A-9193-9CB522DA2D62}">
      <dsp:nvSpPr>
        <dsp:cNvPr id="0" name=""/>
        <dsp:cNvSpPr/>
      </dsp:nvSpPr>
      <dsp:spPr>
        <a:xfrm>
          <a:off x="1716442" y="3558833"/>
          <a:ext cx="1748715" cy="790379"/>
        </a:xfrm>
        <a:prstGeom prst="roundRect">
          <a:avLst>
            <a:gd name="adj" fmla="val 10000"/>
          </a:avLst>
        </a:prstGeom>
        <a:solidFill>
          <a:schemeClr val="accent5">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Surveillance</a:t>
          </a:r>
        </a:p>
      </dsp:txBody>
      <dsp:txXfrm>
        <a:off x="1739591" y="3581982"/>
        <a:ext cx="1702417" cy="744081"/>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942670-FDDB-4FF9-B549-DF478F6888D4}" type="datetimeFigureOut">
              <a:rPr lang="en-US" smtClean="0"/>
              <a:t>5/22/2025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0A12E3-7963-47BA-8264-14AB813B7824}" type="slidenum">
              <a:rPr lang="en-US" smtClean="0"/>
              <a:t>‹#›</a:t>
            </a:fld>
            <a:endParaRPr lang="en-US"/>
          </a:p>
        </p:txBody>
      </p:sp>
    </p:spTree>
    <p:extLst>
      <p:ext uri="{BB962C8B-B14F-4D97-AF65-F5344CB8AC3E}">
        <p14:creationId xmlns:p14="http://schemas.microsoft.com/office/powerpoint/2010/main" val="189847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A6D18E-8B09-B24B-9169-4FC527B8D84F}" type="slidenum">
              <a:rPr lang="en-US" smtClean="0"/>
              <a:pPr/>
              <a:t>1</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28648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quick introduction for myself, I am Michael Zeller</a:t>
            </a:r>
          </a:p>
          <a:p>
            <a:r>
              <a:rPr lang="en-US" dirty="0"/>
              <a:t>I am a bioinformatician at the ISU VDL.</a:t>
            </a:r>
          </a:p>
          <a:p>
            <a:r>
              <a:rPr lang="en-US" dirty="0"/>
              <a:t>The picture shows the IT team for the diagnostic lab, I am the person wearing red in this photo.</a:t>
            </a:r>
          </a:p>
          <a:p>
            <a:r>
              <a:rPr lang="en-US" dirty="0"/>
              <a:t>I also manage the ISU </a:t>
            </a:r>
            <a:r>
              <a:rPr lang="en-US" dirty="0" err="1"/>
              <a:t>FLUture</a:t>
            </a:r>
            <a:r>
              <a:rPr lang="en-US" dirty="0"/>
              <a:t> and ISU </a:t>
            </a:r>
            <a:r>
              <a:rPr lang="en-US" dirty="0" err="1"/>
              <a:t>PRRSView</a:t>
            </a:r>
            <a:r>
              <a:rPr lang="en-US" dirty="0"/>
              <a:t> projects</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24A6D18E-8B09-B24B-9169-4FC527B8D84F}" type="slidenum">
              <a:rPr lang="en-US" smtClean="0"/>
              <a:pPr/>
              <a:t>2</a:t>
            </a:fld>
            <a:endParaRPr lang="en-US"/>
          </a:p>
        </p:txBody>
      </p:sp>
    </p:spTree>
    <p:extLst>
      <p:ext uri="{BB962C8B-B14F-4D97-AF65-F5344CB8AC3E}">
        <p14:creationId xmlns:p14="http://schemas.microsoft.com/office/powerpoint/2010/main" val="3863393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of this talk is to answer question how do we get more insight from our genomic data?</a:t>
            </a:r>
          </a:p>
          <a:p>
            <a:r>
              <a:rPr lang="en-US" dirty="0"/>
              <a:t>How can we use this data to understand movement of the disease</a:t>
            </a:r>
          </a:p>
          <a:p>
            <a:r>
              <a:rPr lang="en-US" dirty="0"/>
              <a:t>How can use it to identify genetic changes in the disease</a:t>
            </a:r>
          </a:p>
          <a:p>
            <a:endParaRPr lang="en-US" dirty="0"/>
          </a:p>
          <a:p>
            <a:r>
              <a:rPr lang="en-US" dirty="0"/>
              <a:t>Before we get into some examples of the application, I want to talk about foundational setup for surveillance. </a:t>
            </a:r>
          </a:p>
          <a:p>
            <a:r>
              <a:rPr lang="en-US" dirty="0"/>
              <a:t>More and more data is being tracked and log, but surveillance happen efficiently without modernizing data capture.</a:t>
            </a:r>
          </a:p>
        </p:txBody>
      </p:sp>
      <p:sp>
        <p:nvSpPr>
          <p:cNvPr id="4" name="Slide Number Placeholder 3"/>
          <p:cNvSpPr>
            <a:spLocks noGrp="1"/>
          </p:cNvSpPr>
          <p:nvPr>
            <p:ph type="sldNum" sz="quarter" idx="5"/>
          </p:nvPr>
        </p:nvSpPr>
        <p:spPr/>
        <p:txBody>
          <a:bodyPr/>
          <a:lstStyle/>
          <a:p>
            <a:fld id="{000A12E3-7963-47BA-8264-14AB813B7824}" type="slidenum">
              <a:rPr lang="en-US" smtClean="0"/>
              <a:t>3</a:t>
            </a:fld>
            <a:endParaRPr lang="en-US"/>
          </a:p>
        </p:txBody>
      </p:sp>
    </p:spTree>
    <p:extLst>
      <p:ext uri="{BB962C8B-B14F-4D97-AF65-F5344CB8AC3E}">
        <p14:creationId xmlns:p14="http://schemas.microsoft.com/office/powerpoint/2010/main" val="3392139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break this down into four steps, ingestion, standardization, storage, and surveillance</a:t>
            </a:r>
          </a:p>
          <a:p>
            <a:endParaRPr lang="en-US" dirty="0"/>
          </a:p>
          <a:p>
            <a:r>
              <a:rPr lang="en-US" dirty="0"/>
              <a:t>The first step is data ingestion, which is establishing a common entry point for the data through a data stream. </a:t>
            </a:r>
          </a:p>
          <a:p>
            <a:r>
              <a:rPr lang="en-US" dirty="0"/>
              <a:t>Physical forms</a:t>
            </a:r>
          </a:p>
          <a:p>
            <a:r>
              <a:rPr lang="en-US" dirty="0"/>
              <a:t>Digital forms</a:t>
            </a:r>
          </a:p>
          <a:p>
            <a:r>
              <a:rPr lang="en-US" dirty="0"/>
              <a:t>Instrument data entered into LIMS</a:t>
            </a:r>
          </a:p>
          <a:p>
            <a:endParaRPr lang="en-US" dirty="0"/>
          </a:p>
          <a:p>
            <a:r>
              <a:rPr lang="en-US" dirty="0"/>
              <a:t>This data can have value added, tacking on metadata such as </a:t>
            </a:r>
          </a:p>
          <a:p>
            <a:r>
              <a:rPr lang="en-US" dirty="0"/>
              <a:t>CT values</a:t>
            </a:r>
          </a:p>
          <a:p>
            <a:r>
              <a:rPr lang="en-US" dirty="0"/>
              <a:t>geolocation of the sequence</a:t>
            </a:r>
          </a:p>
          <a:p>
            <a:r>
              <a:rPr lang="en-US" dirty="0"/>
              <a:t>assigning lineages.</a:t>
            </a:r>
          </a:p>
        </p:txBody>
      </p:sp>
      <p:sp>
        <p:nvSpPr>
          <p:cNvPr id="4" name="Slide Number Placeholder 3"/>
          <p:cNvSpPr>
            <a:spLocks noGrp="1"/>
          </p:cNvSpPr>
          <p:nvPr>
            <p:ph type="sldNum" sz="quarter" idx="5"/>
          </p:nvPr>
        </p:nvSpPr>
        <p:spPr/>
        <p:txBody>
          <a:bodyPr/>
          <a:lstStyle/>
          <a:p>
            <a:fld id="{000A12E3-7963-47BA-8264-14AB813B7824}" type="slidenum">
              <a:rPr lang="en-US" smtClean="0"/>
              <a:t>4</a:t>
            </a:fld>
            <a:endParaRPr lang="en-US"/>
          </a:p>
        </p:txBody>
      </p:sp>
    </p:spTree>
    <p:extLst>
      <p:ext uri="{BB962C8B-B14F-4D97-AF65-F5344CB8AC3E}">
        <p14:creationId xmlns:p14="http://schemas.microsoft.com/office/powerpoint/2010/main" val="2074932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step in our process is data standardization. </a:t>
            </a:r>
          </a:p>
          <a:p>
            <a:r>
              <a:rPr lang="en-US" dirty="0"/>
              <a:t>For automation and programmatic surveillance, this step is essential. </a:t>
            </a:r>
          </a:p>
          <a:p>
            <a:r>
              <a:rPr lang="en-US" dirty="0"/>
              <a:t>It happens on multiple levels, typically through a process of normalization. </a:t>
            </a:r>
          </a:p>
          <a:p>
            <a:r>
              <a:rPr lang="en-US" dirty="0"/>
              <a:t>An example would be state name for a case. There are multiple ways to write North Carolina, but enforcing a single uniform normalized reference to this state opens up a number of pathways for automating tracking. </a:t>
            </a:r>
          </a:p>
          <a:p>
            <a:r>
              <a:rPr lang="en-US" dirty="0"/>
              <a:t>Likewise, can apply to specimen names, and other categorical variables. Also applies to discrete and continuous variables. Forms submitted without a weight can be stored as -1 or 0, rather than the multitude of other notations.</a:t>
            </a:r>
          </a:p>
          <a:p>
            <a:endParaRPr lang="en-US" dirty="0"/>
          </a:p>
          <a:p>
            <a:r>
              <a:rPr lang="en-US" dirty="0"/>
              <a:t>This removes variation from entries</a:t>
            </a:r>
          </a:p>
          <a:p>
            <a:r>
              <a:rPr lang="en-US" dirty="0"/>
              <a:t>Eases querying</a:t>
            </a:r>
          </a:p>
          <a:p>
            <a:r>
              <a:rPr lang="en-US" dirty="0"/>
              <a:t>Decreases overall data footprint by removing redundancy</a:t>
            </a:r>
          </a:p>
          <a:p>
            <a:r>
              <a:rPr lang="en-US" dirty="0"/>
              <a:t>And increases reliability of the dataset</a:t>
            </a:r>
          </a:p>
        </p:txBody>
      </p:sp>
      <p:sp>
        <p:nvSpPr>
          <p:cNvPr id="4" name="Slide Number Placeholder 3"/>
          <p:cNvSpPr>
            <a:spLocks noGrp="1"/>
          </p:cNvSpPr>
          <p:nvPr>
            <p:ph type="sldNum" sz="quarter" idx="5"/>
          </p:nvPr>
        </p:nvSpPr>
        <p:spPr/>
        <p:txBody>
          <a:bodyPr/>
          <a:lstStyle/>
          <a:p>
            <a:fld id="{000A12E3-7963-47BA-8264-14AB813B7824}" type="slidenum">
              <a:rPr lang="en-US" smtClean="0"/>
              <a:t>5</a:t>
            </a:fld>
            <a:endParaRPr lang="en-US"/>
          </a:p>
        </p:txBody>
      </p:sp>
    </p:spTree>
    <p:extLst>
      <p:ext uri="{BB962C8B-B14F-4D97-AF65-F5344CB8AC3E}">
        <p14:creationId xmlns:p14="http://schemas.microsoft.com/office/powerpoint/2010/main" val="2469349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need to store this data so it is readily accessible for surveillance</a:t>
            </a:r>
          </a:p>
          <a:p>
            <a:r>
              <a:rPr lang="en-US" dirty="0"/>
              <a:t>Spreadsheets are suboptimal for this process</a:t>
            </a:r>
          </a:p>
          <a:p>
            <a:r>
              <a:rPr lang="en-US" dirty="0"/>
              <a:t>Relational databases are better for storing data, designed for multiple person access</a:t>
            </a:r>
          </a:p>
          <a:p>
            <a:r>
              <a:rPr lang="en-US" dirty="0"/>
              <a:t>Centralized</a:t>
            </a:r>
          </a:p>
          <a:p>
            <a:r>
              <a:rPr lang="en-US" dirty="0"/>
              <a:t>For surveillance, you cannot track what you are not monitoring.</a:t>
            </a:r>
          </a:p>
        </p:txBody>
      </p:sp>
      <p:sp>
        <p:nvSpPr>
          <p:cNvPr id="4" name="Slide Number Placeholder 3"/>
          <p:cNvSpPr>
            <a:spLocks noGrp="1"/>
          </p:cNvSpPr>
          <p:nvPr>
            <p:ph type="sldNum" sz="quarter" idx="5"/>
          </p:nvPr>
        </p:nvSpPr>
        <p:spPr/>
        <p:txBody>
          <a:bodyPr/>
          <a:lstStyle/>
          <a:p>
            <a:fld id="{000A12E3-7963-47BA-8264-14AB813B7824}" type="slidenum">
              <a:rPr lang="en-US" smtClean="0"/>
              <a:t>6</a:t>
            </a:fld>
            <a:endParaRPr lang="en-US"/>
          </a:p>
        </p:txBody>
      </p:sp>
    </p:spTree>
    <p:extLst>
      <p:ext uri="{BB962C8B-B14F-4D97-AF65-F5344CB8AC3E}">
        <p14:creationId xmlns:p14="http://schemas.microsoft.com/office/powerpoint/2010/main" val="3302719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brings us finally to being able to perform genomic surveillance</a:t>
            </a:r>
          </a:p>
          <a:p>
            <a:r>
              <a:rPr lang="en-US" dirty="0"/>
              <a:t>Once our data is standardized in a database, it is conducive for searching out trends of interest</a:t>
            </a:r>
          </a:p>
          <a:p>
            <a:r>
              <a:rPr lang="en-US" dirty="0"/>
              <a:t>We have two modes of surveillance from the computational perspective;</a:t>
            </a:r>
          </a:p>
          <a:p>
            <a:pPr marL="228600" indent="-228600">
              <a:buAutoNum type="arabicPeriod"/>
            </a:pPr>
            <a:r>
              <a:rPr lang="en-US" dirty="0"/>
              <a:t>Passive surveillance, where we are looking at graphs and tabulations manually from time to time and notice something of interest</a:t>
            </a:r>
          </a:p>
          <a:p>
            <a:pPr marL="228600" indent="-228600">
              <a:buAutoNum type="arabicPeriod"/>
            </a:pPr>
            <a:r>
              <a:rPr lang="en-US" dirty="0"/>
              <a:t>Active surveillance, where we built programmatic infrastructure to monitor a specific question we have in mind</a:t>
            </a:r>
          </a:p>
          <a:p>
            <a:pPr marL="0" indent="0">
              <a:buNone/>
            </a:pPr>
            <a:r>
              <a:rPr lang="en-US" dirty="0"/>
              <a:t>What is important up to here is to build a landscape that is conducive for surveilling what you are specifically interested in</a:t>
            </a:r>
          </a:p>
        </p:txBody>
      </p:sp>
      <p:sp>
        <p:nvSpPr>
          <p:cNvPr id="4" name="Slide Number Placeholder 3"/>
          <p:cNvSpPr>
            <a:spLocks noGrp="1"/>
          </p:cNvSpPr>
          <p:nvPr>
            <p:ph type="sldNum" sz="quarter" idx="5"/>
          </p:nvPr>
        </p:nvSpPr>
        <p:spPr/>
        <p:txBody>
          <a:bodyPr/>
          <a:lstStyle/>
          <a:p>
            <a:fld id="{000A12E3-7963-47BA-8264-14AB813B7824}" type="slidenum">
              <a:rPr lang="en-US" smtClean="0"/>
              <a:t>7</a:t>
            </a:fld>
            <a:endParaRPr lang="en-US"/>
          </a:p>
        </p:txBody>
      </p:sp>
    </p:spTree>
    <p:extLst>
      <p:ext uri="{BB962C8B-B14F-4D97-AF65-F5344CB8AC3E}">
        <p14:creationId xmlns:p14="http://schemas.microsoft.com/office/powerpoint/2010/main" val="3343799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good example of active genomic surveillance is detection of hu-spillovers.</a:t>
            </a:r>
          </a:p>
          <a:p>
            <a:r>
              <a:rPr lang="en-US" dirty="0"/>
              <a:t>Our data ingestion for this is IAV cases with their sequences. We append their lineage via automated machine learning, as well as their state. Lineage and state names are standardized before they are stored in our database. </a:t>
            </a:r>
          </a:p>
          <a:p>
            <a:r>
              <a:rPr lang="en-US" dirty="0"/>
              <a:t>Finally, newly classified cases are sent out via a nightly email, with irregular sequences highlighted. </a:t>
            </a:r>
          </a:p>
          <a:p>
            <a:r>
              <a:rPr lang="en-US" dirty="0"/>
              <a:t>This allows us to quickly identify when irregular sequences make it into our system, and we can follow them up for investigation. </a:t>
            </a:r>
          </a:p>
        </p:txBody>
      </p:sp>
      <p:sp>
        <p:nvSpPr>
          <p:cNvPr id="4" name="Slide Number Placeholder 3"/>
          <p:cNvSpPr>
            <a:spLocks noGrp="1"/>
          </p:cNvSpPr>
          <p:nvPr>
            <p:ph type="sldNum" sz="quarter" idx="5"/>
          </p:nvPr>
        </p:nvSpPr>
        <p:spPr/>
        <p:txBody>
          <a:bodyPr/>
          <a:lstStyle/>
          <a:p>
            <a:fld id="{000A12E3-7963-47BA-8264-14AB813B7824}" type="slidenum">
              <a:rPr lang="en-US" smtClean="0"/>
              <a:t>8</a:t>
            </a:fld>
            <a:endParaRPr lang="en-US"/>
          </a:p>
        </p:txBody>
      </p:sp>
    </p:spTree>
    <p:extLst>
      <p:ext uri="{BB962C8B-B14F-4D97-AF65-F5344CB8AC3E}">
        <p14:creationId xmlns:p14="http://schemas.microsoft.com/office/powerpoint/2010/main" val="3733702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volume of these sequences has triggered a research investigation, where each time we detect a spillover case, we are adding it to a list for a subsequent investigation</a:t>
            </a:r>
          </a:p>
          <a:p>
            <a:endParaRPr lang="en-US" dirty="0"/>
          </a:p>
        </p:txBody>
      </p:sp>
      <p:sp>
        <p:nvSpPr>
          <p:cNvPr id="4" name="Slide Number Placeholder 3"/>
          <p:cNvSpPr>
            <a:spLocks noGrp="1"/>
          </p:cNvSpPr>
          <p:nvPr>
            <p:ph type="sldNum" sz="quarter" idx="5"/>
          </p:nvPr>
        </p:nvSpPr>
        <p:spPr/>
        <p:txBody>
          <a:bodyPr/>
          <a:lstStyle/>
          <a:p>
            <a:fld id="{000A12E3-7963-47BA-8264-14AB813B7824}" type="slidenum">
              <a:rPr lang="en-US" smtClean="0"/>
              <a:t>9</a:t>
            </a:fld>
            <a:endParaRPr lang="en-US"/>
          </a:p>
        </p:txBody>
      </p:sp>
    </p:spTree>
    <p:extLst>
      <p:ext uri="{BB962C8B-B14F-4D97-AF65-F5344CB8AC3E}">
        <p14:creationId xmlns:p14="http://schemas.microsoft.com/office/powerpoint/2010/main" val="363187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lineages are regionally constrained</a:t>
            </a:r>
          </a:p>
          <a:p>
            <a:r>
              <a:rPr lang="en-US" dirty="0"/>
              <a:t>Strong likelihood of pig-to-pig transmission – endemic within specific production systems</a:t>
            </a:r>
          </a:p>
          <a:p>
            <a:r>
              <a:rPr lang="en-US" dirty="0"/>
              <a:t>And if it can jump out of a production system, there is a risk of endemic spread within swine as a whole</a:t>
            </a:r>
          </a:p>
        </p:txBody>
      </p:sp>
      <p:sp>
        <p:nvSpPr>
          <p:cNvPr id="4" name="Slide Number Placeholder 3"/>
          <p:cNvSpPr>
            <a:spLocks noGrp="1"/>
          </p:cNvSpPr>
          <p:nvPr>
            <p:ph type="sldNum" sz="quarter" idx="5"/>
          </p:nvPr>
        </p:nvSpPr>
        <p:spPr/>
        <p:txBody>
          <a:bodyPr/>
          <a:lstStyle/>
          <a:p>
            <a:fld id="{000A12E3-7963-47BA-8264-14AB813B7824}" type="slidenum">
              <a:rPr lang="en-US" smtClean="0"/>
              <a:t>10</a:t>
            </a:fld>
            <a:endParaRPr lang="en-US"/>
          </a:p>
        </p:txBody>
      </p:sp>
    </p:spTree>
    <p:extLst>
      <p:ext uri="{BB962C8B-B14F-4D97-AF65-F5344CB8AC3E}">
        <p14:creationId xmlns:p14="http://schemas.microsoft.com/office/powerpoint/2010/main" val="2233661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57B9B-7455-3EA2-CD06-C03C2A15D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E2D699-C446-8B49-C07A-D22E4C610D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22A0EF-1BC1-BD38-48A6-E4878B0CD504}"/>
              </a:ext>
            </a:extLst>
          </p:cNvPr>
          <p:cNvSpPr>
            <a:spLocks noGrp="1"/>
          </p:cNvSpPr>
          <p:nvPr>
            <p:ph type="body" idx="1"/>
          </p:nvPr>
        </p:nvSpPr>
        <p:spPr/>
        <p:txBody>
          <a:bodyPr/>
          <a:lstStyle/>
          <a:p>
            <a:pPr marL="171450" indent="-171450">
              <a:buFont typeface="Arial" panose="020B0604020202020204" pitchFamily="34" charset="0"/>
              <a:buChar char="•"/>
            </a:pPr>
            <a:r>
              <a:rPr lang="en-US" dirty="0"/>
              <a:t>Another example from influenza surveillance is the reassortment of alpha influenza from H1N2 into H1N1</a:t>
            </a:r>
          </a:p>
          <a:p>
            <a:pPr marL="171450" indent="-171450">
              <a:buFont typeface="Arial" panose="020B0604020202020204" pitchFamily="34" charset="0"/>
              <a:buChar char="•"/>
            </a:pPr>
            <a:r>
              <a:rPr lang="en-US" dirty="0"/>
              <a:t>Alpha 1A.1.1 is the dominant H1 lineage in US swine right now</a:t>
            </a:r>
          </a:p>
          <a:p>
            <a:pPr marL="171450" indent="-171450">
              <a:buFont typeface="Arial" panose="020B0604020202020204" pitchFamily="34" charset="0"/>
              <a:buChar char="•"/>
            </a:pPr>
            <a:r>
              <a:rPr lang="en-US" dirty="0"/>
              <a:t>Prior to 2020, most detections were N2.2002B</a:t>
            </a:r>
          </a:p>
          <a:p>
            <a:pPr marL="171450" indent="-171450">
              <a:buFont typeface="Arial" panose="020B0604020202020204" pitchFamily="34" charset="0"/>
              <a:buChar char="•"/>
            </a:pPr>
            <a:r>
              <a:rPr lang="en-US" dirty="0"/>
              <a:t>Only 16 cases in 2021, dominant detection in 2022 with 91</a:t>
            </a:r>
          </a:p>
          <a:p>
            <a:pPr marL="171450" indent="-171450">
              <a:buFont typeface="Arial" panose="020B0604020202020204" pitchFamily="34" charset="0"/>
              <a:buChar char="•"/>
            </a:pPr>
            <a:r>
              <a:rPr lang="en-US" dirty="0"/>
              <a:t>Not only has alpha sequences increased, but alpha related cases are being associated with H1N1 subtyping </a:t>
            </a:r>
            <a:r>
              <a:rPr lang="en-US" dirty="0" err="1"/>
              <a:t>pcrs</a:t>
            </a:r>
            <a:r>
              <a:rPr lang="en-US" dirty="0"/>
              <a:t>.</a:t>
            </a:r>
          </a:p>
        </p:txBody>
      </p:sp>
      <p:sp>
        <p:nvSpPr>
          <p:cNvPr id="4" name="Footer Placeholder 3">
            <a:extLst>
              <a:ext uri="{FF2B5EF4-FFF2-40B4-BE49-F238E27FC236}">
                <a16:creationId xmlns:a16="http://schemas.microsoft.com/office/drawing/2014/main" id="{B5BF101D-BE78-AE8B-73EB-A1D7BC131D3D}"/>
              </a:ext>
            </a:extLst>
          </p:cNvPr>
          <p:cNvSpPr>
            <a:spLocks noGrp="1"/>
          </p:cNvSpPr>
          <p:nvPr>
            <p:ph type="ftr" sz="quarter" idx="4"/>
          </p:nvPr>
        </p:nvSpPr>
        <p:spPr/>
        <p:txBody>
          <a:bodyPr/>
          <a:lstStyle/>
          <a:p>
            <a:endParaRPr lang="en-US" dirty="0"/>
          </a:p>
        </p:txBody>
      </p:sp>
      <p:sp>
        <p:nvSpPr>
          <p:cNvPr id="5" name="Slide Number Placeholder 4">
            <a:extLst>
              <a:ext uri="{FF2B5EF4-FFF2-40B4-BE49-F238E27FC236}">
                <a16:creationId xmlns:a16="http://schemas.microsoft.com/office/drawing/2014/main" id="{EDC15522-AD78-6C09-C0A2-7698D1919CDF}"/>
              </a:ext>
            </a:extLst>
          </p:cNvPr>
          <p:cNvSpPr>
            <a:spLocks noGrp="1"/>
          </p:cNvSpPr>
          <p:nvPr>
            <p:ph type="sldNum" sz="quarter" idx="5"/>
          </p:nvPr>
        </p:nvSpPr>
        <p:spPr/>
        <p:txBody>
          <a:bodyPr/>
          <a:lstStyle/>
          <a:p>
            <a:fld id="{24A6D18E-8B09-B24B-9169-4FC527B8D84F}" type="slidenum">
              <a:rPr lang="en-US" smtClean="0"/>
              <a:pPr/>
              <a:t>11</a:t>
            </a:fld>
            <a:endParaRPr lang="en-US" dirty="0"/>
          </a:p>
        </p:txBody>
      </p:sp>
    </p:spTree>
    <p:extLst>
      <p:ext uri="{BB962C8B-B14F-4D97-AF65-F5344CB8AC3E}">
        <p14:creationId xmlns:p14="http://schemas.microsoft.com/office/powerpoint/2010/main" val="25352525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Again, we follow this up with phylogenetic investigation</a:t>
            </a:r>
          </a:p>
          <a:p>
            <a:pPr marL="171450" indent="-171450">
              <a:buFont typeface="Arial" panose="020B0604020202020204" pitchFamily="34" charset="0"/>
              <a:buChar char="•"/>
            </a:pPr>
            <a:r>
              <a:rPr lang="en-US" dirty="0"/>
              <a:t>Phylogenetic tree of alpha from 2019-2024</a:t>
            </a:r>
          </a:p>
          <a:p>
            <a:pPr marL="171450" indent="-171450">
              <a:buFont typeface="Arial" panose="020B0604020202020204" pitchFamily="34" charset="0"/>
              <a:buChar char="•"/>
            </a:pPr>
            <a:r>
              <a:rPr lang="en-US" dirty="0"/>
              <a:t>Annotated by their subtypes, H1N1 and H1N2</a:t>
            </a:r>
          </a:p>
          <a:p>
            <a:pPr marL="171450" indent="-171450">
              <a:buFont typeface="Arial" panose="020B0604020202020204" pitchFamily="34" charset="0"/>
              <a:buChar char="•"/>
            </a:pPr>
            <a:r>
              <a:rPr lang="en-US" dirty="0"/>
              <a:t>H1N1 are genetically similar, short branch lengths at the top of the tree (20nt mt)</a:t>
            </a:r>
          </a:p>
          <a:p>
            <a:pPr marL="171450" indent="-171450">
              <a:buFont typeface="Arial" panose="020B0604020202020204" pitchFamily="34" charset="0"/>
              <a:buChar char="•"/>
            </a:pPr>
            <a:r>
              <a:rPr lang="en-US" dirty="0"/>
              <a:t>Reassortment back to N2 is common in this section of the tree</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24A6D18E-8B09-B24B-9169-4FC527B8D84F}" type="slidenum">
              <a:rPr lang="en-US" smtClean="0"/>
              <a:pPr/>
              <a:t>12</a:t>
            </a:fld>
            <a:endParaRPr lang="en-US"/>
          </a:p>
        </p:txBody>
      </p:sp>
    </p:spTree>
    <p:extLst>
      <p:ext uri="{BB962C8B-B14F-4D97-AF65-F5344CB8AC3E}">
        <p14:creationId xmlns:p14="http://schemas.microsoft.com/office/powerpoint/2010/main" val="4007385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Break it down one more level</a:t>
            </a:r>
          </a:p>
          <a:p>
            <a:pPr marL="171450" indent="-171450">
              <a:buFont typeface="Arial" panose="020B0604020202020204" pitchFamily="34" charset="0"/>
              <a:buChar char="•"/>
            </a:pPr>
            <a:r>
              <a:rPr lang="en-US" dirty="0"/>
              <a:t>Thanks to USDA program, we have NA sequences</a:t>
            </a:r>
          </a:p>
          <a:p>
            <a:pPr marL="171450" indent="-171450">
              <a:buFont typeface="Arial" panose="020B0604020202020204" pitchFamily="34" charset="0"/>
              <a:buChar char="•"/>
            </a:pPr>
            <a:r>
              <a:rPr lang="en-US" dirty="0"/>
              <a:t>Subsampling to sequences with NA</a:t>
            </a:r>
          </a:p>
          <a:p>
            <a:pPr marL="171450" indent="-171450">
              <a:buFont typeface="Arial" panose="020B0604020202020204" pitchFamily="34" charset="0"/>
              <a:buChar char="•"/>
            </a:pPr>
            <a:r>
              <a:rPr lang="en-US" dirty="0"/>
              <a:t>Historically primary N2 was N2.2002B</a:t>
            </a:r>
          </a:p>
          <a:p>
            <a:pPr marL="171450" indent="-171450">
              <a:buFont typeface="Arial" panose="020B0604020202020204" pitchFamily="34" charset="0"/>
              <a:buChar char="•"/>
            </a:pPr>
            <a:r>
              <a:rPr lang="en-US" dirty="0"/>
              <a:t>There was a short bridging step were N2.1998B</a:t>
            </a:r>
          </a:p>
          <a:p>
            <a:pPr marL="171450" indent="-171450">
              <a:buFont typeface="Arial" panose="020B0604020202020204" pitchFamily="34" charset="0"/>
              <a:buChar char="•"/>
            </a:pPr>
            <a:r>
              <a:rPr lang="en-US" dirty="0"/>
              <a:t>N1 region was primarily classical N1, but there is a growing number of N1-pdm</a:t>
            </a:r>
          </a:p>
          <a:p>
            <a:pPr marL="171450" indent="-171450">
              <a:buFont typeface="Arial" panose="020B0604020202020204" pitchFamily="34" charset="0"/>
              <a:buChar char="•"/>
            </a:pPr>
            <a:r>
              <a:rPr lang="en-US" dirty="0"/>
              <a:t>Periodic reassortment with N2s in 1998B, 2002A, and 2002B</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24A6D18E-8B09-B24B-9169-4FC527B8D84F}" type="slidenum">
              <a:rPr lang="en-US" smtClean="0"/>
              <a:pPr/>
              <a:t>13</a:t>
            </a:fld>
            <a:endParaRPr lang="en-US"/>
          </a:p>
        </p:txBody>
      </p:sp>
    </p:spTree>
    <p:extLst>
      <p:ext uri="{BB962C8B-B14F-4D97-AF65-F5344CB8AC3E}">
        <p14:creationId xmlns:p14="http://schemas.microsoft.com/office/powerpoint/2010/main" val="18194595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switch over to another virus in swine, PRRSV. The SDRS project provides capable tools for handling genomic surveillance, which we can use to view trends. On this graph, of PRRSV Lineage detections over time, there are a number of  interesting trends we can observe.</a:t>
            </a:r>
          </a:p>
          <a:p>
            <a:endParaRPr lang="en-US" dirty="0"/>
          </a:p>
          <a:p>
            <a:r>
              <a:rPr lang="en-US" dirty="0"/>
              <a:t>The large red group is L1C.5, which is the dominant detection</a:t>
            </a:r>
          </a:p>
          <a:p>
            <a:r>
              <a:rPr lang="en-US" dirty="0"/>
              <a:t>The prior dominant lineage, L1A is waning</a:t>
            </a:r>
          </a:p>
          <a:p>
            <a:r>
              <a:rPr lang="en-US" dirty="0"/>
              <a:t>We see a notable increase in L1D, shown in blue, and this indicates to us that the use of </a:t>
            </a:r>
            <a:r>
              <a:rPr lang="en-US" dirty="0" err="1"/>
              <a:t>Prevacent</a:t>
            </a:r>
            <a:r>
              <a:rPr lang="en-US" dirty="0"/>
              <a:t> has been increasing recently</a:t>
            </a:r>
          </a:p>
          <a:p>
            <a:r>
              <a:rPr lang="en-US" dirty="0"/>
              <a:t>The other MLV in major use, </a:t>
            </a:r>
            <a:r>
              <a:rPr lang="en-US" dirty="0" err="1"/>
              <a:t>Inglevac</a:t>
            </a:r>
            <a:r>
              <a:rPr lang="en-US" dirty="0"/>
              <a:t> MLV which is an L5, has consistent detection</a:t>
            </a:r>
          </a:p>
          <a:p>
            <a:r>
              <a:rPr lang="en-US" dirty="0"/>
              <a:t>The last trend of interest is that we have a gray bar that is increasing over time, albeit slowly. </a:t>
            </a:r>
          </a:p>
          <a:p>
            <a:r>
              <a:rPr lang="en-US" dirty="0"/>
              <a:t>This is the L1C.2 lineage, which is having a slow increase in the number of detections.</a:t>
            </a:r>
          </a:p>
        </p:txBody>
      </p:sp>
      <p:sp>
        <p:nvSpPr>
          <p:cNvPr id="4" name="Slide Number Placeholder 3"/>
          <p:cNvSpPr>
            <a:spLocks noGrp="1"/>
          </p:cNvSpPr>
          <p:nvPr>
            <p:ph type="sldNum" sz="quarter" idx="5"/>
          </p:nvPr>
        </p:nvSpPr>
        <p:spPr/>
        <p:txBody>
          <a:bodyPr/>
          <a:lstStyle/>
          <a:p>
            <a:fld id="{000A12E3-7963-47BA-8264-14AB813B7824}" type="slidenum">
              <a:rPr lang="en-US" smtClean="0"/>
              <a:t>14</a:t>
            </a:fld>
            <a:endParaRPr lang="en-US"/>
          </a:p>
        </p:txBody>
      </p:sp>
    </p:spTree>
    <p:extLst>
      <p:ext uri="{BB962C8B-B14F-4D97-AF65-F5344CB8AC3E}">
        <p14:creationId xmlns:p14="http://schemas.microsoft.com/office/powerpoint/2010/main" val="161376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larger SDRS consortium does deeper genomic analysis, where they also relate the location of detection to the lineage-RFLP combo they are observing. </a:t>
            </a:r>
          </a:p>
          <a:p>
            <a:r>
              <a:rPr lang="en-US" dirty="0"/>
              <a:t>As shown prior, L1C.5 and L1A are the largest lineages in observation (red and yellow)</a:t>
            </a:r>
          </a:p>
          <a:p>
            <a:r>
              <a:rPr lang="en-US" dirty="0"/>
              <a:t>There are a notable number of detections of L1C.2, and they are now apparent in two states, Iowa and Illinois</a:t>
            </a:r>
          </a:p>
        </p:txBody>
      </p:sp>
      <p:sp>
        <p:nvSpPr>
          <p:cNvPr id="4" name="Slide Number Placeholder 3"/>
          <p:cNvSpPr>
            <a:spLocks noGrp="1"/>
          </p:cNvSpPr>
          <p:nvPr>
            <p:ph type="sldNum" sz="quarter" idx="5"/>
          </p:nvPr>
        </p:nvSpPr>
        <p:spPr/>
        <p:txBody>
          <a:bodyPr/>
          <a:lstStyle/>
          <a:p>
            <a:fld id="{000A12E3-7963-47BA-8264-14AB813B7824}" type="slidenum">
              <a:rPr lang="en-US" smtClean="0"/>
              <a:t>15</a:t>
            </a:fld>
            <a:endParaRPr lang="en-US"/>
          </a:p>
        </p:txBody>
      </p:sp>
    </p:spTree>
    <p:extLst>
      <p:ext uri="{BB962C8B-B14F-4D97-AF65-F5344CB8AC3E}">
        <p14:creationId xmlns:p14="http://schemas.microsoft.com/office/powerpoint/2010/main" val="22804731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Perhaps we should monitor L1C.2 more, it may become dominant</a:t>
            </a:r>
          </a:p>
          <a:p>
            <a:r>
              <a:rPr lang="en-US" dirty="0"/>
              <a:t>For PRRSV, multiple tools, such as </a:t>
            </a:r>
            <a:r>
              <a:rPr lang="en-US" dirty="0" err="1"/>
              <a:t>PRRSView</a:t>
            </a:r>
            <a:endParaRPr lang="en-US" dirty="0"/>
          </a:p>
          <a:p>
            <a:r>
              <a:rPr lang="en-US" dirty="0"/>
              <a:t>L1C.2 has a clear depiction on the tree that is significant</a:t>
            </a:r>
          </a:p>
          <a:p>
            <a:r>
              <a:rPr lang="en-US" dirty="0"/>
              <a:t>To relate the differences in these tools</a:t>
            </a:r>
          </a:p>
          <a:p>
            <a:r>
              <a:rPr lang="en-US" dirty="0"/>
              <a:t>SDRS ingests national data from multiple d-labs</a:t>
            </a:r>
          </a:p>
          <a:p>
            <a:r>
              <a:rPr lang="en-US" dirty="0" err="1"/>
              <a:t>PRRSView</a:t>
            </a:r>
            <a:r>
              <a:rPr lang="en-US" dirty="0"/>
              <a:t> only provides data seen at the ISU VDL</a:t>
            </a:r>
          </a:p>
        </p:txBody>
      </p:sp>
      <p:sp>
        <p:nvSpPr>
          <p:cNvPr id="4" name="Slide Number Placeholder 3"/>
          <p:cNvSpPr>
            <a:spLocks noGrp="1"/>
          </p:cNvSpPr>
          <p:nvPr>
            <p:ph type="sldNum" sz="quarter" idx="5"/>
          </p:nvPr>
        </p:nvSpPr>
        <p:spPr/>
        <p:txBody>
          <a:bodyPr/>
          <a:lstStyle/>
          <a:p>
            <a:fld id="{000A12E3-7963-47BA-8264-14AB813B7824}" type="slidenum">
              <a:rPr lang="en-US" smtClean="0"/>
              <a:t>16</a:t>
            </a:fld>
            <a:endParaRPr lang="en-US"/>
          </a:p>
        </p:txBody>
      </p:sp>
    </p:spTree>
    <p:extLst>
      <p:ext uri="{BB962C8B-B14F-4D97-AF65-F5344CB8AC3E}">
        <p14:creationId xmlns:p14="http://schemas.microsoft.com/office/powerpoint/2010/main" val="3589229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other monitoring platform available, </a:t>
            </a:r>
            <a:r>
              <a:rPr lang="en-US" dirty="0" err="1"/>
              <a:t>PRRSLoom</a:t>
            </a:r>
            <a:r>
              <a:rPr lang="en-US" dirty="0"/>
              <a:t> variants</a:t>
            </a:r>
          </a:p>
          <a:p>
            <a:r>
              <a:rPr lang="en-US" dirty="0"/>
              <a:t>From Kim </a:t>
            </a:r>
            <a:r>
              <a:rPr lang="en-US" dirty="0" err="1"/>
              <a:t>VanderWaals</a:t>
            </a:r>
            <a:r>
              <a:rPr lang="en-US" dirty="0"/>
              <a:t> group</a:t>
            </a:r>
          </a:p>
          <a:p>
            <a:r>
              <a:rPr lang="en-US" dirty="0"/>
              <a:t>Data ingestion is from the MSHMP project, sequences, locations, adding variant information to lineage</a:t>
            </a:r>
          </a:p>
          <a:p>
            <a:r>
              <a:rPr lang="en-US" dirty="0"/>
              <a:t>Monitoring data shown here, they can track which variants are accelerating, decelerating, holding steady, or are extinct. </a:t>
            </a:r>
          </a:p>
          <a:p>
            <a:r>
              <a:rPr lang="en-US" dirty="0"/>
              <a:t>Will regularly hold meetings to decide when to call something a new lineage, which will help us stay on top of PRRSV diversity </a:t>
            </a:r>
          </a:p>
        </p:txBody>
      </p:sp>
      <p:sp>
        <p:nvSpPr>
          <p:cNvPr id="4" name="Slide Number Placeholder 3"/>
          <p:cNvSpPr>
            <a:spLocks noGrp="1"/>
          </p:cNvSpPr>
          <p:nvPr>
            <p:ph type="sldNum" sz="quarter" idx="5"/>
          </p:nvPr>
        </p:nvSpPr>
        <p:spPr/>
        <p:txBody>
          <a:bodyPr/>
          <a:lstStyle/>
          <a:p>
            <a:fld id="{000A12E3-7963-47BA-8264-14AB813B7824}" type="slidenum">
              <a:rPr lang="en-US" smtClean="0"/>
              <a:t>17</a:t>
            </a:fld>
            <a:endParaRPr lang="en-US"/>
          </a:p>
        </p:txBody>
      </p:sp>
    </p:spTree>
    <p:extLst>
      <p:ext uri="{BB962C8B-B14F-4D97-AF65-F5344CB8AC3E}">
        <p14:creationId xmlns:p14="http://schemas.microsoft.com/office/powerpoint/2010/main" val="35251664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I will talk about an ongoing case involving an L1C.5 clonal expansion</a:t>
            </a:r>
          </a:p>
          <a:p>
            <a:r>
              <a:rPr lang="en-US" dirty="0"/>
              <a:t>This case was made evident  based on the phylogenetic tree pattern, which are regularly updated and monitored. There appeared to be a third vaccine in use, o the tree it had little genetic </a:t>
            </a:r>
            <a:r>
              <a:rPr lang="en-US" dirty="0" err="1"/>
              <a:t>divergenece</a:t>
            </a:r>
            <a:r>
              <a:rPr lang="en-US" dirty="0"/>
              <a:t>.</a:t>
            </a:r>
          </a:p>
          <a:p>
            <a:endParaRPr lang="en-US" dirty="0"/>
          </a:p>
        </p:txBody>
      </p:sp>
      <p:sp>
        <p:nvSpPr>
          <p:cNvPr id="4" name="Slide Number Placeholder 3"/>
          <p:cNvSpPr>
            <a:spLocks noGrp="1"/>
          </p:cNvSpPr>
          <p:nvPr>
            <p:ph type="sldNum" sz="quarter" idx="5"/>
          </p:nvPr>
        </p:nvSpPr>
        <p:spPr/>
        <p:txBody>
          <a:bodyPr/>
          <a:lstStyle/>
          <a:p>
            <a:fld id="{000A12E3-7963-47BA-8264-14AB813B7824}" type="slidenum">
              <a:rPr lang="en-US" smtClean="0"/>
              <a:t>18</a:t>
            </a:fld>
            <a:endParaRPr lang="en-US"/>
          </a:p>
        </p:txBody>
      </p:sp>
    </p:spTree>
    <p:extLst>
      <p:ext uri="{BB962C8B-B14F-4D97-AF65-F5344CB8AC3E}">
        <p14:creationId xmlns:p14="http://schemas.microsoft.com/office/powerpoint/2010/main" val="949531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had known prior that diversity within the L1C.5 appeared to be contracting, but the number of detections were not going down. </a:t>
            </a:r>
          </a:p>
          <a:p>
            <a:r>
              <a:rPr lang="en-US" dirty="0"/>
              <a:t>Majority of diversity was from the expanding clade</a:t>
            </a:r>
          </a:p>
        </p:txBody>
      </p:sp>
      <p:sp>
        <p:nvSpPr>
          <p:cNvPr id="4" name="Slide Number Placeholder 3"/>
          <p:cNvSpPr>
            <a:spLocks noGrp="1"/>
          </p:cNvSpPr>
          <p:nvPr>
            <p:ph type="sldNum" sz="quarter" idx="5"/>
          </p:nvPr>
        </p:nvSpPr>
        <p:spPr/>
        <p:txBody>
          <a:bodyPr/>
          <a:lstStyle/>
          <a:p>
            <a:fld id="{000A12E3-7963-47BA-8264-14AB813B7824}" type="slidenum">
              <a:rPr lang="en-US" smtClean="0"/>
              <a:t>19</a:t>
            </a:fld>
            <a:endParaRPr lang="en-US"/>
          </a:p>
        </p:txBody>
      </p:sp>
    </p:spTree>
    <p:extLst>
      <p:ext uri="{BB962C8B-B14F-4D97-AF65-F5344CB8AC3E}">
        <p14:creationId xmlns:p14="http://schemas.microsoft.com/office/powerpoint/2010/main" val="3800198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expansion of the clade, especially in February and March</a:t>
            </a:r>
          </a:p>
          <a:p>
            <a:r>
              <a:rPr lang="en-US" dirty="0"/>
              <a:t>While the case numbers went down, it still made a large percent of detections as these were the summer months.</a:t>
            </a:r>
          </a:p>
          <a:p>
            <a:r>
              <a:rPr lang="en-US" dirty="0"/>
              <a:t>Geographically, this seems primarily concentrated in Iowa, though some cases have been in Illinois</a:t>
            </a:r>
          </a:p>
          <a:p>
            <a:r>
              <a:rPr lang="en-US" dirty="0"/>
              <a:t>Currently we are following up on it to determine the meaning and </a:t>
            </a:r>
            <a:r>
              <a:rPr lang="en-US" dirty="0" err="1"/>
              <a:t>signifigance</a:t>
            </a:r>
            <a:endParaRPr lang="en-US" dirty="0"/>
          </a:p>
          <a:p>
            <a:endParaRPr lang="en-US" dirty="0"/>
          </a:p>
        </p:txBody>
      </p:sp>
      <p:sp>
        <p:nvSpPr>
          <p:cNvPr id="4" name="Slide Number Placeholder 3"/>
          <p:cNvSpPr>
            <a:spLocks noGrp="1"/>
          </p:cNvSpPr>
          <p:nvPr>
            <p:ph type="sldNum" sz="quarter" idx="5"/>
          </p:nvPr>
        </p:nvSpPr>
        <p:spPr/>
        <p:txBody>
          <a:bodyPr/>
          <a:lstStyle/>
          <a:p>
            <a:fld id="{000A12E3-7963-47BA-8264-14AB813B7824}" type="slidenum">
              <a:rPr lang="en-US" smtClean="0"/>
              <a:t>20</a:t>
            </a:fld>
            <a:endParaRPr lang="en-US"/>
          </a:p>
        </p:txBody>
      </p:sp>
    </p:spTree>
    <p:extLst>
      <p:ext uri="{BB962C8B-B14F-4D97-AF65-F5344CB8AC3E}">
        <p14:creationId xmlns:p14="http://schemas.microsoft.com/office/powerpoint/2010/main" val="40208024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like to thank you for your time. My contact information is listed, and I will take any questions.</a:t>
            </a:r>
          </a:p>
        </p:txBody>
      </p:sp>
      <p:sp>
        <p:nvSpPr>
          <p:cNvPr id="4" name="Slide Number Placeholder 3"/>
          <p:cNvSpPr>
            <a:spLocks noGrp="1"/>
          </p:cNvSpPr>
          <p:nvPr>
            <p:ph type="sldNum" sz="quarter" idx="10"/>
          </p:nvPr>
        </p:nvSpPr>
        <p:spPr/>
        <p:txBody>
          <a:bodyPr/>
          <a:lstStyle/>
          <a:p>
            <a:fld id="{24A6D18E-8B09-B24B-9169-4FC527B8D84F}" type="slidenum">
              <a:rPr lang="en-US" smtClean="0"/>
              <a:pPr/>
              <a:t>22</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16890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1CF75-5761-8B1C-B0E3-663915E625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5CD509-5CDA-C392-DC98-0187AD4503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694AD4-6F4C-4516-C5EA-1E5C84314B9C}"/>
              </a:ext>
            </a:extLst>
          </p:cNvPr>
          <p:cNvSpPr>
            <a:spLocks noGrp="1"/>
          </p:cNvSpPr>
          <p:nvPr>
            <p:ph type="dt" sz="half" idx="10"/>
          </p:nvPr>
        </p:nvSpPr>
        <p:spPr>
          <a:xfrm>
            <a:off x="838200" y="6356350"/>
            <a:ext cx="2743200" cy="365125"/>
          </a:xfrm>
          <a:prstGeom prst="rect">
            <a:avLst/>
          </a:prstGeom>
        </p:spPr>
        <p:txBody>
          <a:bodyPr/>
          <a:lstStyle/>
          <a:p>
            <a:fld id="{988A49A3-C8E1-4752-91B3-0667C598D019}" type="datetimeFigureOut">
              <a:rPr lang="en-US" smtClean="0"/>
              <a:t>5/22/2025</a:t>
            </a:fld>
            <a:endParaRPr lang="en-US"/>
          </a:p>
        </p:txBody>
      </p:sp>
      <p:sp>
        <p:nvSpPr>
          <p:cNvPr id="5" name="Footer Placeholder 4">
            <a:extLst>
              <a:ext uri="{FF2B5EF4-FFF2-40B4-BE49-F238E27FC236}">
                <a16:creationId xmlns:a16="http://schemas.microsoft.com/office/drawing/2014/main" id="{D46D245D-CE3E-6D7E-7521-ED8385AC86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170CEC-A6EF-E295-CB0A-CCC074201C63}"/>
              </a:ext>
            </a:extLst>
          </p:cNvPr>
          <p:cNvSpPr>
            <a:spLocks noGrp="1"/>
          </p:cNvSpPr>
          <p:nvPr>
            <p:ph type="sldNum" sz="quarter" idx="12"/>
          </p:nvPr>
        </p:nvSpPr>
        <p:spPr>
          <a:xfrm>
            <a:off x="8610600" y="6356350"/>
            <a:ext cx="2743200" cy="365125"/>
          </a:xfrm>
          <a:prstGeom prst="rect">
            <a:avLst/>
          </a:prstGeom>
        </p:spPr>
        <p:txBody>
          <a:bodyPr/>
          <a:lstStyle/>
          <a:p>
            <a:fld id="{F95BF0B8-B7C9-44B2-9CF9-165100DEF43A}" type="slidenum">
              <a:rPr lang="en-US" smtClean="0"/>
              <a:t>‹#›</a:t>
            </a:fld>
            <a:endParaRPr lang="en-US"/>
          </a:p>
        </p:txBody>
      </p:sp>
    </p:spTree>
    <p:extLst>
      <p:ext uri="{BB962C8B-B14F-4D97-AF65-F5344CB8AC3E}">
        <p14:creationId xmlns:p14="http://schemas.microsoft.com/office/powerpoint/2010/main" val="1320676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D5D26-4D9E-9AA0-9E75-62AEBB28F815}"/>
              </a:ext>
            </a:extLst>
          </p:cNvPr>
          <p:cNvSpPr>
            <a:spLocks noGrp="1"/>
          </p:cNvSpPr>
          <p:nvPr>
            <p:ph type="title"/>
          </p:nvPr>
        </p:nvSpPr>
        <p:spPr/>
        <p:txBody>
          <a:bodyPr>
            <a:normAutofit/>
          </a:bodyPr>
          <a:lstStyle>
            <a:lvl1pPr>
              <a:defRPr sz="3600" b="1">
                <a:solidFill>
                  <a:srgbClr val="C0000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20ABBCC-6E75-7A9C-B0B9-28D43A34C04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A7AA27-2AB4-FB9D-81AB-44770D511568}"/>
              </a:ext>
            </a:extLst>
          </p:cNvPr>
          <p:cNvSpPr>
            <a:spLocks noGrp="1"/>
          </p:cNvSpPr>
          <p:nvPr>
            <p:ph type="dt" sz="half" idx="10"/>
          </p:nvPr>
        </p:nvSpPr>
        <p:spPr>
          <a:xfrm>
            <a:off x="838200" y="6356350"/>
            <a:ext cx="2743200" cy="365125"/>
          </a:xfrm>
          <a:prstGeom prst="rect">
            <a:avLst/>
          </a:prstGeom>
        </p:spPr>
        <p:txBody>
          <a:bodyPr/>
          <a:lstStyle/>
          <a:p>
            <a:fld id="{988A49A3-C8E1-4752-91B3-0667C598D019}" type="datetimeFigureOut">
              <a:rPr lang="en-US" smtClean="0"/>
              <a:t>5/22/2025</a:t>
            </a:fld>
            <a:endParaRPr lang="en-US"/>
          </a:p>
        </p:txBody>
      </p:sp>
      <p:sp>
        <p:nvSpPr>
          <p:cNvPr id="5" name="Footer Placeholder 4">
            <a:extLst>
              <a:ext uri="{FF2B5EF4-FFF2-40B4-BE49-F238E27FC236}">
                <a16:creationId xmlns:a16="http://schemas.microsoft.com/office/drawing/2014/main" id="{0F9A7001-94B8-3872-8A04-443D13E9CC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74A4D4-1E50-DF30-E913-6CD2DA7FF6A7}"/>
              </a:ext>
            </a:extLst>
          </p:cNvPr>
          <p:cNvSpPr>
            <a:spLocks noGrp="1"/>
          </p:cNvSpPr>
          <p:nvPr>
            <p:ph type="sldNum" sz="quarter" idx="12"/>
          </p:nvPr>
        </p:nvSpPr>
        <p:spPr>
          <a:xfrm>
            <a:off x="8610600" y="6356350"/>
            <a:ext cx="2743200" cy="365125"/>
          </a:xfrm>
          <a:prstGeom prst="rect">
            <a:avLst/>
          </a:prstGeom>
        </p:spPr>
        <p:txBody>
          <a:bodyPr/>
          <a:lstStyle/>
          <a:p>
            <a:fld id="{F95BF0B8-B7C9-44B2-9CF9-165100DEF43A}" type="slidenum">
              <a:rPr lang="en-US" smtClean="0"/>
              <a:t>‹#›</a:t>
            </a:fld>
            <a:endParaRPr lang="en-US"/>
          </a:p>
        </p:txBody>
      </p:sp>
    </p:spTree>
    <p:extLst>
      <p:ext uri="{BB962C8B-B14F-4D97-AF65-F5344CB8AC3E}">
        <p14:creationId xmlns:p14="http://schemas.microsoft.com/office/powerpoint/2010/main" val="678386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41964-4379-A2D5-36BD-C8ABA151FD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8629E7-6FED-AA72-7A68-C89C9CA4A3A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5FEA30-DD1F-E45F-B9D5-5C8AFE0B6C4F}"/>
              </a:ext>
            </a:extLst>
          </p:cNvPr>
          <p:cNvSpPr>
            <a:spLocks noGrp="1"/>
          </p:cNvSpPr>
          <p:nvPr>
            <p:ph type="dt" sz="half" idx="10"/>
          </p:nvPr>
        </p:nvSpPr>
        <p:spPr>
          <a:xfrm>
            <a:off x="838200" y="6356350"/>
            <a:ext cx="2743200" cy="365125"/>
          </a:xfrm>
          <a:prstGeom prst="rect">
            <a:avLst/>
          </a:prstGeom>
        </p:spPr>
        <p:txBody>
          <a:bodyPr/>
          <a:lstStyle/>
          <a:p>
            <a:fld id="{988A49A3-C8E1-4752-91B3-0667C598D019}" type="datetimeFigureOut">
              <a:rPr lang="en-US" smtClean="0"/>
              <a:t>5/22/2025</a:t>
            </a:fld>
            <a:endParaRPr lang="en-US"/>
          </a:p>
        </p:txBody>
      </p:sp>
      <p:sp>
        <p:nvSpPr>
          <p:cNvPr id="5" name="Footer Placeholder 4">
            <a:extLst>
              <a:ext uri="{FF2B5EF4-FFF2-40B4-BE49-F238E27FC236}">
                <a16:creationId xmlns:a16="http://schemas.microsoft.com/office/drawing/2014/main" id="{8C0FC47E-34DD-91CB-7E8C-BD75D4BE35F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AC8CB86-5B59-D465-C762-FF1FB88C10EE}"/>
              </a:ext>
            </a:extLst>
          </p:cNvPr>
          <p:cNvSpPr>
            <a:spLocks noGrp="1"/>
          </p:cNvSpPr>
          <p:nvPr>
            <p:ph type="sldNum" sz="quarter" idx="12"/>
          </p:nvPr>
        </p:nvSpPr>
        <p:spPr>
          <a:xfrm>
            <a:off x="8610600" y="6356350"/>
            <a:ext cx="2743200" cy="365125"/>
          </a:xfrm>
          <a:prstGeom prst="rect">
            <a:avLst/>
          </a:prstGeom>
        </p:spPr>
        <p:txBody>
          <a:bodyPr/>
          <a:lstStyle/>
          <a:p>
            <a:fld id="{F95BF0B8-B7C9-44B2-9CF9-165100DEF43A}" type="slidenum">
              <a:rPr lang="en-US" smtClean="0"/>
              <a:t>‹#›</a:t>
            </a:fld>
            <a:endParaRPr lang="en-US"/>
          </a:p>
        </p:txBody>
      </p:sp>
    </p:spTree>
    <p:extLst>
      <p:ext uri="{BB962C8B-B14F-4D97-AF65-F5344CB8AC3E}">
        <p14:creationId xmlns:p14="http://schemas.microsoft.com/office/powerpoint/2010/main" val="861583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71BD2-F6EF-05CA-577F-5F92E72FE9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FA30D1-B729-3B99-C2EC-F3FA0239D93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B0DA46-7D1A-004A-E950-446C685F34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19DB9F-E4B6-F896-DA10-12704E1C797D}"/>
              </a:ext>
            </a:extLst>
          </p:cNvPr>
          <p:cNvSpPr>
            <a:spLocks noGrp="1"/>
          </p:cNvSpPr>
          <p:nvPr>
            <p:ph type="dt" sz="half" idx="10"/>
          </p:nvPr>
        </p:nvSpPr>
        <p:spPr>
          <a:xfrm>
            <a:off x="838200" y="6356350"/>
            <a:ext cx="2743200" cy="365125"/>
          </a:xfrm>
          <a:prstGeom prst="rect">
            <a:avLst/>
          </a:prstGeom>
        </p:spPr>
        <p:txBody>
          <a:bodyPr/>
          <a:lstStyle/>
          <a:p>
            <a:fld id="{988A49A3-C8E1-4752-91B3-0667C598D019}" type="datetimeFigureOut">
              <a:rPr lang="en-US" smtClean="0"/>
              <a:t>5/22/2025</a:t>
            </a:fld>
            <a:endParaRPr lang="en-US"/>
          </a:p>
        </p:txBody>
      </p:sp>
      <p:sp>
        <p:nvSpPr>
          <p:cNvPr id="6" name="Footer Placeholder 5">
            <a:extLst>
              <a:ext uri="{FF2B5EF4-FFF2-40B4-BE49-F238E27FC236}">
                <a16:creationId xmlns:a16="http://schemas.microsoft.com/office/drawing/2014/main" id="{1CEE7F06-5887-FFEF-0431-E39BFECD49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A5D7CE-F7AF-77D8-295A-84F8C600128B}"/>
              </a:ext>
            </a:extLst>
          </p:cNvPr>
          <p:cNvSpPr>
            <a:spLocks noGrp="1"/>
          </p:cNvSpPr>
          <p:nvPr>
            <p:ph type="sldNum" sz="quarter" idx="12"/>
          </p:nvPr>
        </p:nvSpPr>
        <p:spPr>
          <a:xfrm>
            <a:off x="8610600" y="6356350"/>
            <a:ext cx="2743200" cy="365125"/>
          </a:xfrm>
          <a:prstGeom prst="rect">
            <a:avLst/>
          </a:prstGeom>
        </p:spPr>
        <p:txBody>
          <a:bodyPr/>
          <a:lstStyle/>
          <a:p>
            <a:fld id="{F95BF0B8-B7C9-44B2-9CF9-165100DEF43A}" type="slidenum">
              <a:rPr lang="en-US" smtClean="0"/>
              <a:t>‹#›</a:t>
            </a:fld>
            <a:endParaRPr lang="en-US"/>
          </a:p>
        </p:txBody>
      </p:sp>
    </p:spTree>
    <p:extLst>
      <p:ext uri="{BB962C8B-B14F-4D97-AF65-F5344CB8AC3E}">
        <p14:creationId xmlns:p14="http://schemas.microsoft.com/office/powerpoint/2010/main" val="4083019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16ACA-E88F-AC02-7117-C8E73383D2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508B140-0E5E-0B21-1426-0D2120E803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37C162-4E02-D345-D3DE-EACE9BDC9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31F7D3-602C-4209-2839-C1F35B76B6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A8D72E-C753-AFC0-BA57-B536F8E277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C83503-38D3-D7C4-C9B4-B23233BAFC41}"/>
              </a:ext>
            </a:extLst>
          </p:cNvPr>
          <p:cNvSpPr>
            <a:spLocks noGrp="1"/>
          </p:cNvSpPr>
          <p:nvPr>
            <p:ph type="dt" sz="half" idx="10"/>
          </p:nvPr>
        </p:nvSpPr>
        <p:spPr>
          <a:xfrm>
            <a:off x="838200" y="6356350"/>
            <a:ext cx="2743200" cy="365125"/>
          </a:xfrm>
          <a:prstGeom prst="rect">
            <a:avLst/>
          </a:prstGeom>
        </p:spPr>
        <p:txBody>
          <a:bodyPr/>
          <a:lstStyle/>
          <a:p>
            <a:fld id="{988A49A3-C8E1-4752-91B3-0667C598D019}" type="datetimeFigureOut">
              <a:rPr lang="en-US" smtClean="0"/>
              <a:t>5/22/2025</a:t>
            </a:fld>
            <a:endParaRPr lang="en-US"/>
          </a:p>
        </p:txBody>
      </p:sp>
      <p:sp>
        <p:nvSpPr>
          <p:cNvPr id="8" name="Footer Placeholder 7">
            <a:extLst>
              <a:ext uri="{FF2B5EF4-FFF2-40B4-BE49-F238E27FC236}">
                <a16:creationId xmlns:a16="http://schemas.microsoft.com/office/drawing/2014/main" id="{08FD3EC1-DE45-2DA8-D1C5-CD347912DC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CC0268-99E0-B12D-D1FC-550CE42FF9B2}"/>
              </a:ext>
            </a:extLst>
          </p:cNvPr>
          <p:cNvSpPr>
            <a:spLocks noGrp="1"/>
          </p:cNvSpPr>
          <p:nvPr>
            <p:ph type="sldNum" sz="quarter" idx="12"/>
          </p:nvPr>
        </p:nvSpPr>
        <p:spPr>
          <a:xfrm>
            <a:off x="8610600" y="6356350"/>
            <a:ext cx="2743200" cy="365125"/>
          </a:xfrm>
          <a:prstGeom prst="rect">
            <a:avLst/>
          </a:prstGeom>
        </p:spPr>
        <p:txBody>
          <a:bodyPr/>
          <a:lstStyle/>
          <a:p>
            <a:fld id="{F95BF0B8-B7C9-44B2-9CF9-165100DEF43A}" type="slidenum">
              <a:rPr lang="en-US" smtClean="0"/>
              <a:t>‹#›</a:t>
            </a:fld>
            <a:endParaRPr lang="en-US"/>
          </a:p>
        </p:txBody>
      </p:sp>
    </p:spTree>
    <p:extLst>
      <p:ext uri="{BB962C8B-B14F-4D97-AF65-F5344CB8AC3E}">
        <p14:creationId xmlns:p14="http://schemas.microsoft.com/office/powerpoint/2010/main" val="2158738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FE087-5FDE-1736-42DA-911F590967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783963-5AC0-A369-6AA4-5D70915F2722}"/>
              </a:ext>
            </a:extLst>
          </p:cNvPr>
          <p:cNvSpPr>
            <a:spLocks noGrp="1"/>
          </p:cNvSpPr>
          <p:nvPr>
            <p:ph type="dt" sz="half" idx="10"/>
          </p:nvPr>
        </p:nvSpPr>
        <p:spPr>
          <a:xfrm>
            <a:off x="838200" y="6356350"/>
            <a:ext cx="2743200" cy="365125"/>
          </a:xfrm>
          <a:prstGeom prst="rect">
            <a:avLst/>
          </a:prstGeom>
        </p:spPr>
        <p:txBody>
          <a:bodyPr/>
          <a:lstStyle/>
          <a:p>
            <a:fld id="{988A49A3-C8E1-4752-91B3-0667C598D019}" type="datetimeFigureOut">
              <a:rPr lang="en-US" smtClean="0"/>
              <a:t>5/22/2025</a:t>
            </a:fld>
            <a:endParaRPr lang="en-US"/>
          </a:p>
        </p:txBody>
      </p:sp>
      <p:sp>
        <p:nvSpPr>
          <p:cNvPr id="4" name="Footer Placeholder 3">
            <a:extLst>
              <a:ext uri="{FF2B5EF4-FFF2-40B4-BE49-F238E27FC236}">
                <a16:creationId xmlns:a16="http://schemas.microsoft.com/office/drawing/2014/main" id="{90CEF44C-8029-0C91-7447-CA9A601D3F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A3EFB2D-3166-DF67-231F-E52E03C18838}"/>
              </a:ext>
            </a:extLst>
          </p:cNvPr>
          <p:cNvSpPr>
            <a:spLocks noGrp="1"/>
          </p:cNvSpPr>
          <p:nvPr>
            <p:ph type="sldNum" sz="quarter" idx="12"/>
          </p:nvPr>
        </p:nvSpPr>
        <p:spPr>
          <a:xfrm>
            <a:off x="8610600" y="6356350"/>
            <a:ext cx="2743200" cy="365125"/>
          </a:xfrm>
          <a:prstGeom prst="rect">
            <a:avLst/>
          </a:prstGeom>
        </p:spPr>
        <p:txBody>
          <a:bodyPr/>
          <a:lstStyle/>
          <a:p>
            <a:fld id="{F95BF0B8-B7C9-44B2-9CF9-165100DEF43A}" type="slidenum">
              <a:rPr lang="en-US" smtClean="0"/>
              <a:t>‹#›</a:t>
            </a:fld>
            <a:endParaRPr lang="en-US"/>
          </a:p>
        </p:txBody>
      </p:sp>
    </p:spTree>
    <p:extLst>
      <p:ext uri="{BB962C8B-B14F-4D97-AF65-F5344CB8AC3E}">
        <p14:creationId xmlns:p14="http://schemas.microsoft.com/office/powerpoint/2010/main" val="2887693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4EB88A-6A6B-28A9-4BB8-D136068B636C}"/>
              </a:ext>
            </a:extLst>
          </p:cNvPr>
          <p:cNvSpPr>
            <a:spLocks noGrp="1"/>
          </p:cNvSpPr>
          <p:nvPr>
            <p:ph type="dt" sz="half" idx="10"/>
          </p:nvPr>
        </p:nvSpPr>
        <p:spPr>
          <a:xfrm>
            <a:off x="838200" y="6356350"/>
            <a:ext cx="2743200" cy="365125"/>
          </a:xfrm>
          <a:prstGeom prst="rect">
            <a:avLst/>
          </a:prstGeom>
        </p:spPr>
        <p:txBody>
          <a:bodyPr/>
          <a:lstStyle/>
          <a:p>
            <a:fld id="{988A49A3-C8E1-4752-91B3-0667C598D019}" type="datetimeFigureOut">
              <a:rPr lang="en-US" smtClean="0"/>
              <a:t>5/22/2025</a:t>
            </a:fld>
            <a:endParaRPr lang="en-US"/>
          </a:p>
        </p:txBody>
      </p:sp>
      <p:sp>
        <p:nvSpPr>
          <p:cNvPr id="3" name="Footer Placeholder 2">
            <a:extLst>
              <a:ext uri="{FF2B5EF4-FFF2-40B4-BE49-F238E27FC236}">
                <a16:creationId xmlns:a16="http://schemas.microsoft.com/office/drawing/2014/main" id="{F506A9B4-E38C-8D80-9E32-5FD44E6AD3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6338D8F-5F04-7946-05D6-C8FD0B0DFDBE}"/>
              </a:ext>
            </a:extLst>
          </p:cNvPr>
          <p:cNvSpPr>
            <a:spLocks noGrp="1"/>
          </p:cNvSpPr>
          <p:nvPr>
            <p:ph type="sldNum" sz="quarter" idx="12"/>
          </p:nvPr>
        </p:nvSpPr>
        <p:spPr>
          <a:xfrm>
            <a:off x="8610600" y="6356350"/>
            <a:ext cx="2743200" cy="365125"/>
          </a:xfrm>
          <a:prstGeom prst="rect">
            <a:avLst/>
          </a:prstGeom>
        </p:spPr>
        <p:txBody>
          <a:bodyPr/>
          <a:lstStyle/>
          <a:p>
            <a:fld id="{F95BF0B8-B7C9-44B2-9CF9-165100DEF43A}" type="slidenum">
              <a:rPr lang="en-US" smtClean="0"/>
              <a:t>‹#›</a:t>
            </a:fld>
            <a:endParaRPr lang="en-US"/>
          </a:p>
        </p:txBody>
      </p:sp>
    </p:spTree>
    <p:extLst>
      <p:ext uri="{BB962C8B-B14F-4D97-AF65-F5344CB8AC3E}">
        <p14:creationId xmlns:p14="http://schemas.microsoft.com/office/powerpoint/2010/main" val="1963852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5181B-C453-E0D9-2CFD-37BBCDFDD4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A1FD09-064C-1662-E04B-9ED5873573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8DA3EE-A8A2-7380-9D28-BF976E3791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9D90A3-72C1-80D3-193F-1EE238BE5BCF}"/>
              </a:ext>
            </a:extLst>
          </p:cNvPr>
          <p:cNvSpPr>
            <a:spLocks noGrp="1"/>
          </p:cNvSpPr>
          <p:nvPr>
            <p:ph type="dt" sz="half" idx="10"/>
          </p:nvPr>
        </p:nvSpPr>
        <p:spPr>
          <a:xfrm>
            <a:off x="838200" y="6356350"/>
            <a:ext cx="2743200" cy="365125"/>
          </a:xfrm>
          <a:prstGeom prst="rect">
            <a:avLst/>
          </a:prstGeom>
        </p:spPr>
        <p:txBody>
          <a:bodyPr/>
          <a:lstStyle/>
          <a:p>
            <a:fld id="{988A49A3-C8E1-4752-91B3-0667C598D019}" type="datetimeFigureOut">
              <a:rPr lang="en-US" smtClean="0"/>
              <a:t>5/22/2025</a:t>
            </a:fld>
            <a:endParaRPr lang="en-US"/>
          </a:p>
        </p:txBody>
      </p:sp>
      <p:sp>
        <p:nvSpPr>
          <p:cNvPr id="6" name="Footer Placeholder 5">
            <a:extLst>
              <a:ext uri="{FF2B5EF4-FFF2-40B4-BE49-F238E27FC236}">
                <a16:creationId xmlns:a16="http://schemas.microsoft.com/office/drawing/2014/main" id="{817050D6-0547-D9EB-4510-A6EE2D67F0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2C9EED-992D-8380-A9D6-05B91B331176}"/>
              </a:ext>
            </a:extLst>
          </p:cNvPr>
          <p:cNvSpPr>
            <a:spLocks noGrp="1"/>
          </p:cNvSpPr>
          <p:nvPr>
            <p:ph type="sldNum" sz="quarter" idx="12"/>
          </p:nvPr>
        </p:nvSpPr>
        <p:spPr>
          <a:xfrm>
            <a:off x="8610600" y="6356350"/>
            <a:ext cx="2743200" cy="365125"/>
          </a:xfrm>
          <a:prstGeom prst="rect">
            <a:avLst/>
          </a:prstGeom>
        </p:spPr>
        <p:txBody>
          <a:bodyPr/>
          <a:lstStyle/>
          <a:p>
            <a:fld id="{F95BF0B8-B7C9-44B2-9CF9-165100DEF43A}" type="slidenum">
              <a:rPr lang="en-US" smtClean="0"/>
              <a:t>‹#›</a:t>
            </a:fld>
            <a:endParaRPr lang="en-US"/>
          </a:p>
        </p:txBody>
      </p:sp>
    </p:spTree>
    <p:extLst>
      <p:ext uri="{BB962C8B-B14F-4D97-AF65-F5344CB8AC3E}">
        <p14:creationId xmlns:p14="http://schemas.microsoft.com/office/powerpoint/2010/main" val="720644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292F5-F02C-9381-0125-218060FD30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F7DE362-FFF9-2335-A7AA-8D556C9F4E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7214EB0-9378-28CB-F694-19CEAE3E8B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CF5F93-6F43-91ED-DC3A-C47A3385224D}"/>
              </a:ext>
            </a:extLst>
          </p:cNvPr>
          <p:cNvSpPr>
            <a:spLocks noGrp="1"/>
          </p:cNvSpPr>
          <p:nvPr>
            <p:ph type="dt" sz="half" idx="10"/>
          </p:nvPr>
        </p:nvSpPr>
        <p:spPr>
          <a:xfrm>
            <a:off x="838200" y="6356350"/>
            <a:ext cx="2743200" cy="365125"/>
          </a:xfrm>
          <a:prstGeom prst="rect">
            <a:avLst/>
          </a:prstGeom>
        </p:spPr>
        <p:txBody>
          <a:bodyPr/>
          <a:lstStyle/>
          <a:p>
            <a:fld id="{988A49A3-C8E1-4752-91B3-0667C598D019}" type="datetimeFigureOut">
              <a:rPr lang="en-US" smtClean="0"/>
              <a:t>5/22/2025</a:t>
            </a:fld>
            <a:endParaRPr lang="en-US"/>
          </a:p>
        </p:txBody>
      </p:sp>
      <p:sp>
        <p:nvSpPr>
          <p:cNvPr id="6" name="Footer Placeholder 5">
            <a:extLst>
              <a:ext uri="{FF2B5EF4-FFF2-40B4-BE49-F238E27FC236}">
                <a16:creationId xmlns:a16="http://schemas.microsoft.com/office/drawing/2014/main" id="{8398A830-A92B-095E-0651-FBE1F12972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1B122B-D93C-8138-2F14-1927740243BA}"/>
              </a:ext>
            </a:extLst>
          </p:cNvPr>
          <p:cNvSpPr>
            <a:spLocks noGrp="1"/>
          </p:cNvSpPr>
          <p:nvPr>
            <p:ph type="sldNum" sz="quarter" idx="12"/>
          </p:nvPr>
        </p:nvSpPr>
        <p:spPr>
          <a:xfrm>
            <a:off x="8610600" y="6356350"/>
            <a:ext cx="2743200" cy="365125"/>
          </a:xfrm>
          <a:prstGeom prst="rect">
            <a:avLst/>
          </a:prstGeom>
        </p:spPr>
        <p:txBody>
          <a:bodyPr/>
          <a:lstStyle/>
          <a:p>
            <a:fld id="{F95BF0B8-B7C9-44B2-9CF9-165100DEF43A}" type="slidenum">
              <a:rPr lang="en-US" smtClean="0"/>
              <a:t>‹#›</a:t>
            </a:fld>
            <a:endParaRPr lang="en-US"/>
          </a:p>
        </p:txBody>
      </p:sp>
    </p:spTree>
    <p:extLst>
      <p:ext uri="{BB962C8B-B14F-4D97-AF65-F5344CB8AC3E}">
        <p14:creationId xmlns:p14="http://schemas.microsoft.com/office/powerpoint/2010/main" val="3392687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97F92-A7E9-5A61-965E-EAB5DF5A4D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91B518-B423-AE3B-0A3C-61C30B9471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5F2AD8-A097-81FB-E9DE-6A3180DFA42F}"/>
              </a:ext>
            </a:extLst>
          </p:cNvPr>
          <p:cNvSpPr>
            <a:spLocks noGrp="1"/>
          </p:cNvSpPr>
          <p:nvPr>
            <p:ph type="dt" sz="half" idx="10"/>
          </p:nvPr>
        </p:nvSpPr>
        <p:spPr>
          <a:xfrm>
            <a:off x="838200" y="6356350"/>
            <a:ext cx="2743200" cy="365125"/>
          </a:xfrm>
          <a:prstGeom prst="rect">
            <a:avLst/>
          </a:prstGeom>
        </p:spPr>
        <p:txBody>
          <a:bodyPr/>
          <a:lstStyle/>
          <a:p>
            <a:fld id="{988A49A3-C8E1-4752-91B3-0667C598D019}" type="datetimeFigureOut">
              <a:rPr lang="en-US" smtClean="0"/>
              <a:t>5/22/2025</a:t>
            </a:fld>
            <a:endParaRPr lang="en-US"/>
          </a:p>
        </p:txBody>
      </p:sp>
      <p:sp>
        <p:nvSpPr>
          <p:cNvPr id="5" name="Footer Placeholder 4">
            <a:extLst>
              <a:ext uri="{FF2B5EF4-FFF2-40B4-BE49-F238E27FC236}">
                <a16:creationId xmlns:a16="http://schemas.microsoft.com/office/drawing/2014/main" id="{799AFE51-E385-E3E2-445C-B3A15CB3C5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FFB871-4175-7123-7652-650951819DBA}"/>
              </a:ext>
            </a:extLst>
          </p:cNvPr>
          <p:cNvSpPr>
            <a:spLocks noGrp="1"/>
          </p:cNvSpPr>
          <p:nvPr>
            <p:ph type="sldNum" sz="quarter" idx="12"/>
          </p:nvPr>
        </p:nvSpPr>
        <p:spPr>
          <a:xfrm>
            <a:off x="8610600" y="6356350"/>
            <a:ext cx="2743200" cy="365125"/>
          </a:xfrm>
          <a:prstGeom prst="rect">
            <a:avLst/>
          </a:prstGeom>
        </p:spPr>
        <p:txBody>
          <a:bodyPr/>
          <a:lstStyle/>
          <a:p>
            <a:fld id="{F95BF0B8-B7C9-44B2-9CF9-165100DEF43A}" type="slidenum">
              <a:rPr lang="en-US" smtClean="0"/>
              <a:t>‹#›</a:t>
            </a:fld>
            <a:endParaRPr lang="en-US"/>
          </a:p>
        </p:txBody>
      </p:sp>
    </p:spTree>
    <p:extLst>
      <p:ext uri="{BB962C8B-B14F-4D97-AF65-F5344CB8AC3E}">
        <p14:creationId xmlns:p14="http://schemas.microsoft.com/office/powerpoint/2010/main" val="1345000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44404F-6097-3B4B-BE71-FF15AC86573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31B90E0-F8DA-0C1B-97AB-2E28FFEBE46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226B9B-BED6-3853-B7F6-390CADC946C7}"/>
              </a:ext>
            </a:extLst>
          </p:cNvPr>
          <p:cNvSpPr>
            <a:spLocks noGrp="1"/>
          </p:cNvSpPr>
          <p:nvPr>
            <p:ph type="dt" sz="half" idx="10"/>
          </p:nvPr>
        </p:nvSpPr>
        <p:spPr>
          <a:xfrm>
            <a:off x="838200" y="6356350"/>
            <a:ext cx="2743200" cy="365125"/>
          </a:xfrm>
          <a:prstGeom prst="rect">
            <a:avLst/>
          </a:prstGeom>
        </p:spPr>
        <p:txBody>
          <a:bodyPr/>
          <a:lstStyle/>
          <a:p>
            <a:fld id="{988A49A3-C8E1-4752-91B3-0667C598D019}" type="datetimeFigureOut">
              <a:rPr lang="en-US" smtClean="0"/>
              <a:t>5/22/2025</a:t>
            </a:fld>
            <a:endParaRPr lang="en-US"/>
          </a:p>
        </p:txBody>
      </p:sp>
      <p:sp>
        <p:nvSpPr>
          <p:cNvPr id="5" name="Footer Placeholder 4">
            <a:extLst>
              <a:ext uri="{FF2B5EF4-FFF2-40B4-BE49-F238E27FC236}">
                <a16:creationId xmlns:a16="http://schemas.microsoft.com/office/drawing/2014/main" id="{BAB3FA92-E480-F3AB-CC4A-F5FF054400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233F35-9652-0155-A40A-49CD20E5BEB9}"/>
              </a:ext>
            </a:extLst>
          </p:cNvPr>
          <p:cNvSpPr>
            <a:spLocks noGrp="1"/>
          </p:cNvSpPr>
          <p:nvPr>
            <p:ph type="sldNum" sz="quarter" idx="12"/>
          </p:nvPr>
        </p:nvSpPr>
        <p:spPr>
          <a:xfrm>
            <a:off x="8610600" y="6356350"/>
            <a:ext cx="2743200" cy="365125"/>
          </a:xfrm>
          <a:prstGeom prst="rect">
            <a:avLst/>
          </a:prstGeom>
        </p:spPr>
        <p:txBody>
          <a:bodyPr/>
          <a:lstStyle/>
          <a:p>
            <a:fld id="{F95BF0B8-B7C9-44B2-9CF9-165100DEF43A}" type="slidenum">
              <a:rPr lang="en-US" smtClean="0"/>
              <a:t>‹#›</a:t>
            </a:fld>
            <a:endParaRPr lang="en-US"/>
          </a:p>
        </p:txBody>
      </p:sp>
    </p:spTree>
    <p:extLst>
      <p:ext uri="{BB962C8B-B14F-4D97-AF65-F5344CB8AC3E}">
        <p14:creationId xmlns:p14="http://schemas.microsoft.com/office/powerpoint/2010/main" val="20091286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950512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0283A6-D57B-FF1F-DA7D-7334FED8F99A}"/>
              </a:ext>
            </a:extLst>
          </p:cNvPr>
          <p:cNvSpPr>
            <a:spLocks noChangeArrowheads="1"/>
          </p:cNvSpPr>
          <p:nvPr userDrawn="1"/>
        </p:nvSpPr>
        <p:spPr bwMode="auto">
          <a:xfrm>
            <a:off x="-1" y="6311900"/>
            <a:ext cx="12220921" cy="546100"/>
          </a:xfrm>
          <a:prstGeom prst="rect">
            <a:avLst/>
          </a:prstGeom>
          <a:solidFill>
            <a:srgbClr val="C8102E"/>
          </a:solidFill>
          <a:ln w="9525">
            <a:noFill/>
            <a:miter lim="800000"/>
            <a:headEnd/>
            <a:tailEnd/>
          </a:ln>
          <a:effectLst/>
        </p:spPr>
        <p:txBody>
          <a:bodyPr wrap="none" anchor="ctr">
            <a:prstTxWarp prst="textNoShape">
              <a:avLst/>
            </a:prstTxWarp>
          </a:bodyPr>
          <a:lstStyle/>
          <a:p>
            <a:endParaRPr lang="en-US"/>
          </a:p>
        </p:txBody>
      </p:sp>
      <p:pic>
        <p:nvPicPr>
          <p:cNvPr id="10" name="Picture 9" descr="ISU LEFT white.eps">
            <a:extLst>
              <a:ext uri="{FF2B5EF4-FFF2-40B4-BE49-F238E27FC236}">
                <a16:creationId xmlns:a16="http://schemas.microsoft.com/office/drawing/2014/main" id="{0F432E85-C845-6670-2733-6C63BC3A80B6}"/>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380999" y="6464237"/>
            <a:ext cx="3202905" cy="263770"/>
          </a:xfrm>
          <a:prstGeom prst="rect">
            <a:avLst/>
          </a:prstGeom>
          <a:noFill/>
          <a:ln w="9525">
            <a:noFill/>
            <a:miter lim="800000"/>
            <a:headEnd/>
            <a:tailEnd/>
          </a:ln>
        </p:spPr>
      </p:pic>
      <p:sp>
        <p:nvSpPr>
          <p:cNvPr id="11" name="Text Placeholder 4">
            <a:extLst>
              <a:ext uri="{FF2B5EF4-FFF2-40B4-BE49-F238E27FC236}">
                <a16:creationId xmlns:a16="http://schemas.microsoft.com/office/drawing/2014/main" id="{6C4CB0BF-B26B-1CC1-3640-2D51C24CEEB1}"/>
              </a:ext>
            </a:extLst>
          </p:cNvPr>
          <p:cNvSpPr txBox="1">
            <a:spLocks/>
          </p:cNvSpPr>
          <p:nvPr userDrawn="1"/>
        </p:nvSpPr>
        <p:spPr>
          <a:xfrm>
            <a:off x="5490413" y="6431011"/>
            <a:ext cx="5601259" cy="381904"/>
          </a:xfrm>
          <a:prstGeom prst="rect">
            <a:avLst/>
          </a:prstGeom>
        </p:spPr>
        <p:txBody>
          <a:bodyPr/>
          <a:lstStyle>
            <a:lvl1pPr marL="0" indent="0" algn="r" rtl="0" fontAlgn="base">
              <a:spcBef>
                <a:spcPct val="20000"/>
              </a:spcBef>
              <a:spcAft>
                <a:spcPct val="0"/>
              </a:spcAft>
              <a:buClr>
                <a:srgbClr val="CE1126"/>
              </a:buClr>
              <a:buSzPct val="80000"/>
              <a:buFont typeface="Times" charset="0"/>
              <a:buNone/>
              <a:defRPr sz="1600" b="1" i="0" baseline="0">
                <a:solidFill>
                  <a:schemeClr val="bg1"/>
                </a:solidFill>
                <a:latin typeface="Univers 65" charset="0"/>
                <a:ea typeface="Univers 65" charset="0"/>
                <a:cs typeface="Univers 65" charset="0"/>
              </a:defRPr>
            </a:lvl1pPr>
            <a:lvl2pPr marL="742950" indent="-285750" algn="l" rtl="0" fontAlgn="base">
              <a:spcBef>
                <a:spcPct val="20000"/>
              </a:spcBef>
              <a:spcAft>
                <a:spcPct val="0"/>
              </a:spcAft>
              <a:buClr>
                <a:srgbClr val="CE1126"/>
              </a:buClr>
              <a:buSzPct val="80000"/>
              <a:buFont typeface="Times" charset="0"/>
              <a:buChar char="•"/>
              <a:defRPr sz="2600">
                <a:solidFill>
                  <a:srgbClr val="6E6259"/>
                </a:solidFill>
                <a:latin typeface="+mn-lt"/>
                <a:ea typeface="Geneva" charset="-128"/>
              </a:defRPr>
            </a:lvl2pPr>
            <a:lvl3pPr marL="1143000" indent="-228600" algn="l" rtl="0" fontAlgn="base">
              <a:spcBef>
                <a:spcPct val="20000"/>
              </a:spcBef>
              <a:spcAft>
                <a:spcPct val="0"/>
              </a:spcAft>
              <a:buClr>
                <a:srgbClr val="CE1126"/>
              </a:buClr>
              <a:buSzPct val="80000"/>
              <a:buFont typeface="Times" charset="0"/>
              <a:buChar char="•"/>
              <a:defRPr sz="2600">
                <a:solidFill>
                  <a:srgbClr val="6E6259"/>
                </a:solidFill>
                <a:latin typeface="+mn-lt"/>
                <a:ea typeface="Geneva" charset="-128"/>
              </a:defRPr>
            </a:lvl3pPr>
            <a:lvl4pPr marL="1600200" indent="-228600" algn="l" rtl="0" fontAlgn="base">
              <a:spcBef>
                <a:spcPct val="20000"/>
              </a:spcBef>
              <a:spcAft>
                <a:spcPct val="0"/>
              </a:spcAft>
              <a:buClr>
                <a:srgbClr val="CE1126"/>
              </a:buClr>
              <a:buSzPct val="80000"/>
              <a:buFont typeface="Times" charset="0"/>
              <a:buChar char="•"/>
              <a:defRPr sz="2600">
                <a:solidFill>
                  <a:srgbClr val="6E6259"/>
                </a:solidFill>
                <a:latin typeface="+mn-lt"/>
                <a:ea typeface="Geneva" charset="-128"/>
              </a:defRPr>
            </a:lvl4pPr>
            <a:lvl5pPr marL="2057400" indent="-228600" algn="l" rtl="0" fontAlgn="base">
              <a:spcBef>
                <a:spcPct val="20000"/>
              </a:spcBef>
              <a:spcAft>
                <a:spcPct val="0"/>
              </a:spcAft>
              <a:buClr>
                <a:srgbClr val="CE1126"/>
              </a:buClr>
              <a:buSzPct val="80000"/>
              <a:buFont typeface="Times" charset="0"/>
              <a:buChar char="•"/>
              <a:defRPr sz="2600">
                <a:solidFill>
                  <a:srgbClr val="6E6259"/>
                </a:solidFill>
                <a:latin typeface="+mn-lt"/>
                <a:ea typeface="Geneva" charset="-128"/>
              </a:defRPr>
            </a:lvl5pPr>
            <a:lvl6pPr marL="2514600" indent="-228600" algn="l" rtl="0" fontAlgn="base">
              <a:spcBef>
                <a:spcPct val="20000"/>
              </a:spcBef>
              <a:spcAft>
                <a:spcPct val="0"/>
              </a:spcAft>
              <a:buClr>
                <a:srgbClr val="CE1126"/>
              </a:buClr>
              <a:buSzPct val="80000"/>
              <a:buFont typeface="Times" charset="0"/>
              <a:buChar char="•"/>
              <a:defRPr sz="2600">
                <a:solidFill>
                  <a:srgbClr val="7A6E67"/>
                </a:solidFill>
                <a:latin typeface="+mn-lt"/>
                <a:ea typeface="Geneva" charset="-128"/>
              </a:defRPr>
            </a:lvl6pPr>
            <a:lvl7pPr marL="2971800" indent="-228600" algn="l" rtl="0" fontAlgn="base">
              <a:spcBef>
                <a:spcPct val="20000"/>
              </a:spcBef>
              <a:spcAft>
                <a:spcPct val="0"/>
              </a:spcAft>
              <a:buClr>
                <a:srgbClr val="CE1126"/>
              </a:buClr>
              <a:buSzPct val="80000"/>
              <a:buFont typeface="Times" charset="0"/>
              <a:buChar char="•"/>
              <a:defRPr sz="2600">
                <a:solidFill>
                  <a:srgbClr val="7A6E67"/>
                </a:solidFill>
                <a:latin typeface="+mn-lt"/>
                <a:ea typeface="Geneva" charset="-128"/>
              </a:defRPr>
            </a:lvl7pPr>
            <a:lvl8pPr marL="3429000" indent="-228600" algn="l" rtl="0" fontAlgn="base">
              <a:spcBef>
                <a:spcPct val="20000"/>
              </a:spcBef>
              <a:spcAft>
                <a:spcPct val="0"/>
              </a:spcAft>
              <a:buClr>
                <a:srgbClr val="CE1126"/>
              </a:buClr>
              <a:buSzPct val="80000"/>
              <a:buFont typeface="Times" charset="0"/>
              <a:buChar char="•"/>
              <a:defRPr sz="2600">
                <a:solidFill>
                  <a:srgbClr val="7A6E67"/>
                </a:solidFill>
                <a:latin typeface="+mn-lt"/>
                <a:ea typeface="Geneva" charset="-128"/>
              </a:defRPr>
            </a:lvl8pPr>
            <a:lvl9pPr marL="3886200" indent="-228600" algn="l" rtl="0" fontAlgn="base">
              <a:spcBef>
                <a:spcPct val="20000"/>
              </a:spcBef>
              <a:spcAft>
                <a:spcPct val="0"/>
              </a:spcAft>
              <a:buClr>
                <a:srgbClr val="CE1126"/>
              </a:buClr>
              <a:buSzPct val="80000"/>
              <a:buFont typeface="Times" charset="0"/>
              <a:buChar char="•"/>
              <a:defRPr sz="2600">
                <a:solidFill>
                  <a:srgbClr val="7A6E67"/>
                </a:solidFill>
                <a:latin typeface="+mn-lt"/>
                <a:ea typeface="Geneva" charset="-128"/>
              </a:defRPr>
            </a:lvl9pPr>
          </a:lstStyle>
          <a:p>
            <a:pPr eaLnBrk="1" hangingPunct="1"/>
            <a:r>
              <a:rPr lang="en-US" sz="1600" kern="0" dirty="0">
                <a:latin typeface="Univers 75 Black" charset="0"/>
                <a:ea typeface="Univers 75 Black" charset="0"/>
                <a:cs typeface="Univers 75 Black" charset="0"/>
              </a:rPr>
              <a:t>Veterinary Diagnostic Laboratory</a:t>
            </a:r>
          </a:p>
        </p:txBody>
      </p:sp>
      <p:sp>
        <p:nvSpPr>
          <p:cNvPr id="2" name="Title Placeholder 1">
            <a:extLst>
              <a:ext uri="{FF2B5EF4-FFF2-40B4-BE49-F238E27FC236}">
                <a16:creationId xmlns:a16="http://schemas.microsoft.com/office/drawing/2014/main" id="{663E1E7D-077E-4392-B38C-B121DBD5D1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AA7977E-2C92-726F-3B58-5454EDC288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940D4ABC-50DE-86F2-08F2-9CEA85AAAA21}"/>
              </a:ext>
            </a:extLst>
          </p:cNvPr>
          <p:cNvSpPr>
            <a:spLocks noGrp="1"/>
          </p:cNvSpPr>
          <p:nvPr>
            <p:ph type="ftr" sz="quarter" idx="3"/>
          </p:nvPr>
        </p:nvSpPr>
        <p:spPr>
          <a:xfrm>
            <a:off x="4038600" y="6356350"/>
            <a:ext cx="3441192"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cxnSp>
        <p:nvCxnSpPr>
          <p:cNvPr id="7" name="Straight Connector 6">
            <a:extLst>
              <a:ext uri="{FF2B5EF4-FFF2-40B4-BE49-F238E27FC236}">
                <a16:creationId xmlns:a16="http://schemas.microsoft.com/office/drawing/2014/main" id="{7FE8C8FF-16E0-4594-8969-42D48465CB45}"/>
              </a:ext>
            </a:extLst>
          </p:cNvPr>
          <p:cNvCxnSpPr>
            <a:cxnSpLocks/>
          </p:cNvCxnSpPr>
          <p:nvPr userDrawn="1"/>
        </p:nvCxnSpPr>
        <p:spPr bwMode="auto">
          <a:xfrm>
            <a:off x="838200" y="1462278"/>
            <a:ext cx="10262616" cy="0"/>
          </a:xfrm>
          <a:prstGeom prst="line">
            <a:avLst/>
          </a:prstGeom>
          <a:solidFill>
            <a:schemeClr val="accent1"/>
          </a:solidFill>
          <a:ln w="12700" cap="flat" cmpd="sng" algn="ctr">
            <a:solidFill>
              <a:srgbClr val="F1BE48"/>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C259EFD7-2F84-88A8-F818-0A4A3DFB45AD}"/>
              </a:ext>
            </a:extLst>
          </p:cNvPr>
          <p:cNvCxnSpPr>
            <a:cxnSpLocks/>
          </p:cNvCxnSpPr>
          <p:nvPr userDrawn="1"/>
        </p:nvCxnSpPr>
        <p:spPr bwMode="auto">
          <a:xfrm flipH="1">
            <a:off x="11277600" y="6459782"/>
            <a:ext cx="2" cy="252826"/>
          </a:xfrm>
          <a:prstGeom prst="line">
            <a:avLst/>
          </a:prstGeom>
          <a:solidFill>
            <a:schemeClr val="accent1"/>
          </a:solidFill>
          <a:ln w="9525" cap="flat" cmpd="sng" algn="ctr">
            <a:solidFill>
              <a:srgbClr val="F1BE48"/>
            </a:solidFill>
            <a:prstDash val="solid"/>
            <a:round/>
            <a:headEnd type="none" w="med" len="med"/>
            <a:tailEnd type="none" w="med" len="med"/>
          </a:ln>
          <a:effectLst/>
        </p:spPr>
      </p:cxnSp>
      <p:sp>
        <p:nvSpPr>
          <p:cNvPr id="13" name="Slide Number Placeholder 5">
            <a:extLst>
              <a:ext uri="{FF2B5EF4-FFF2-40B4-BE49-F238E27FC236}">
                <a16:creationId xmlns:a16="http://schemas.microsoft.com/office/drawing/2014/main" id="{1E3D676C-454D-DA16-F544-5014CA40628E}"/>
              </a:ext>
            </a:extLst>
          </p:cNvPr>
          <p:cNvSpPr txBox="1">
            <a:spLocks/>
          </p:cNvSpPr>
          <p:nvPr userDrawn="1"/>
        </p:nvSpPr>
        <p:spPr>
          <a:xfrm>
            <a:off x="11353800" y="6363835"/>
            <a:ext cx="884890" cy="455612"/>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457200" rtl="0" eaLnBrk="1" latinLnBrk="0" hangingPunct="1">
              <a:defRPr sz="2400" kern="1200">
                <a:solidFill>
                  <a:schemeClr val="tx1"/>
                </a:solidFill>
                <a:latin typeface="Times" charset="0"/>
                <a:ea typeface="+mn-ea"/>
                <a:cs typeface="+mn-cs"/>
              </a:defRPr>
            </a:lvl6pPr>
            <a:lvl7pPr marL="2743200" algn="l" defTabSz="457200" rtl="0" eaLnBrk="1" latinLnBrk="0" hangingPunct="1">
              <a:defRPr sz="2400" kern="1200">
                <a:solidFill>
                  <a:schemeClr val="tx1"/>
                </a:solidFill>
                <a:latin typeface="Times" charset="0"/>
                <a:ea typeface="+mn-ea"/>
                <a:cs typeface="+mn-cs"/>
              </a:defRPr>
            </a:lvl7pPr>
            <a:lvl8pPr marL="3200400" algn="l" defTabSz="457200" rtl="0" eaLnBrk="1" latinLnBrk="0" hangingPunct="1">
              <a:defRPr sz="2400" kern="1200">
                <a:solidFill>
                  <a:schemeClr val="tx1"/>
                </a:solidFill>
                <a:latin typeface="Times" charset="0"/>
                <a:ea typeface="+mn-ea"/>
                <a:cs typeface="+mn-cs"/>
              </a:defRPr>
            </a:lvl8pPr>
            <a:lvl9pPr marL="3657600" algn="l" defTabSz="457200" rtl="0" eaLnBrk="1" latinLnBrk="0" hangingPunct="1">
              <a:defRPr sz="2400" kern="1200">
                <a:solidFill>
                  <a:schemeClr val="tx1"/>
                </a:solidFill>
                <a:latin typeface="Times" charset="0"/>
                <a:ea typeface="+mn-ea"/>
                <a:cs typeface="+mn-cs"/>
              </a:defRPr>
            </a:lvl9pPr>
          </a:lstStyle>
          <a:p>
            <a:pPr algn="l"/>
            <a:fld id="{60FAC648-EA3A-9C41-B47D-FEC33027B8CE}" type="slidenum">
              <a:rPr lang="en-US" sz="1600" smtClean="0">
                <a:solidFill>
                  <a:schemeClr val="bg1"/>
                </a:solidFill>
                <a:latin typeface="+mj-lt"/>
              </a:rPr>
              <a:pPr algn="l"/>
              <a:t>‹#›</a:t>
            </a:fld>
            <a:endParaRPr lang="en-US" sz="1600" dirty="0">
              <a:solidFill>
                <a:schemeClr val="bg1"/>
              </a:solidFill>
              <a:latin typeface="+mj-lt"/>
            </a:endParaRPr>
          </a:p>
        </p:txBody>
      </p:sp>
    </p:spTree>
    <p:extLst>
      <p:ext uri="{BB962C8B-B14F-4D97-AF65-F5344CB8AC3E}">
        <p14:creationId xmlns:p14="http://schemas.microsoft.com/office/powerpoint/2010/main" val="1018880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3600" b="1" kern="1200">
          <a:solidFill>
            <a:srgbClr val="C000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Rectangle 11"/>
          <p:cNvSpPr/>
          <p:nvPr/>
        </p:nvSpPr>
        <p:spPr bwMode="auto">
          <a:xfrm>
            <a:off x="0" y="0"/>
            <a:ext cx="12192000" cy="6858000"/>
          </a:xfrm>
          <a:prstGeom prst="rect">
            <a:avLst/>
          </a:prstGeom>
          <a:solidFill>
            <a:srgbClr val="C8102E">
              <a:alpha val="90000"/>
            </a:srgb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en-US" sz="3200">
              <a:solidFill>
                <a:srgbClr val="C8102E"/>
              </a:solidFill>
              <a:latin typeface="Times" charset="0"/>
            </a:endParaRPr>
          </a:p>
        </p:txBody>
      </p:sp>
      <p:sp>
        <p:nvSpPr>
          <p:cNvPr id="7" name="TextBox 6"/>
          <p:cNvSpPr txBox="1"/>
          <p:nvPr/>
        </p:nvSpPr>
        <p:spPr>
          <a:xfrm>
            <a:off x="1245937" y="3733483"/>
            <a:ext cx="9550400" cy="420564"/>
          </a:xfrm>
          <a:prstGeom prst="rect">
            <a:avLst/>
          </a:prstGeom>
          <a:noFill/>
        </p:spPr>
        <p:txBody>
          <a:bodyPr wrap="square" rtlCol="0">
            <a:spAutoFit/>
          </a:bodyPr>
          <a:lstStyle/>
          <a:p>
            <a:pPr fontAlgn="b"/>
            <a:r>
              <a:rPr lang="en-US" sz="2133" dirty="0">
                <a:solidFill>
                  <a:schemeClr val="bg1"/>
                </a:solidFill>
                <a:latin typeface="Univers 55 Roman" charset="0"/>
                <a:ea typeface="Univers 55 Roman" charset="0"/>
                <a:cs typeface="Univers 55 Roman" charset="0"/>
              </a:rPr>
              <a:t>AAVLD 2024</a:t>
            </a:r>
          </a:p>
        </p:txBody>
      </p:sp>
      <p:cxnSp>
        <p:nvCxnSpPr>
          <p:cNvPr id="49" name="Straight Connector 48"/>
          <p:cNvCxnSpPr/>
          <p:nvPr/>
        </p:nvCxnSpPr>
        <p:spPr bwMode="auto">
          <a:xfrm>
            <a:off x="0" y="4682067"/>
            <a:ext cx="12192000" cy="0"/>
          </a:xfrm>
          <a:prstGeom prst="line">
            <a:avLst/>
          </a:prstGeom>
          <a:solidFill>
            <a:schemeClr val="accent1"/>
          </a:solidFill>
          <a:ln w="9525" cap="flat" cmpd="sng" algn="ctr">
            <a:solidFill>
              <a:srgbClr val="F1BE48">
                <a:alpha val="80000"/>
              </a:srgbClr>
            </a:solidFill>
            <a:prstDash val="solid"/>
            <a:round/>
            <a:headEnd type="none" w="med" len="med"/>
            <a:tailEnd type="none" w="med" len="med"/>
          </a:ln>
          <a:effectLst/>
        </p:spPr>
      </p:cxnSp>
      <p:sp>
        <p:nvSpPr>
          <p:cNvPr id="11" name="TextBox 10"/>
          <p:cNvSpPr txBox="1"/>
          <p:nvPr/>
        </p:nvSpPr>
        <p:spPr>
          <a:xfrm>
            <a:off x="1219200" y="1969006"/>
            <a:ext cx="9550400" cy="1733680"/>
          </a:xfrm>
          <a:prstGeom prst="rect">
            <a:avLst/>
          </a:prstGeom>
          <a:noFill/>
        </p:spPr>
        <p:txBody>
          <a:bodyPr wrap="square" rtlCol="0" anchor="b" anchorCtr="0">
            <a:spAutoFit/>
          </a:bodyPr>
          <a:lstStyle/>
          <a:p>
            <a:r>
              <a:rPr lang="en-US" sz="5333" dirty="0">
                <a:solidFill>
                  <a:schemeClr val="bg1"/>
                </a:solidFill>
                <a:latin typeface="Univers 57 Condensed" charset="0"/>
                <a:ea typeface="Univers 57 Condensed" charset="0"/>
                <a:cs typeface="Univers 57 Condensed" charset="0"/>
              </a:rPr>
              <a:t>Genomic Surveillance Applications</a:t>
            </a:r>
          </a:p>
        </p:txBody>
      </p:sp>
      <p:pic>
        <p:nvPicPr>
          <p:cNvPr id="13" name="Picture 12" descr="ISU LEFT white.eps"/>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636000" y="6384954"/>
            <a:ext cx="3195320" cy="263145"/>
          </a:xfrm>
          <a:prstGeom prst="rect">
            <a:avLst/>
          </a:prstGeom>
          <a:noFill/>
          <a:ln w="9525">
            <a:noFill/>
            <a:miter lim="800000"/>
            <a:headEnd/>
            <a:tailEnd/>
          </a:ln>
        </p:spPr>
      </p:pic>
      <p:sp>
        <p:nvSpPr>
          <p:cNvPr id="14" name="TextBox 13"/>
          <p:cNvSpPr txBox="1"/>
          <p:nvPr/>
        </p:nvSpPr>
        <p:spPr>
          <a:xfrm>
            <a:off x="1245937" y="5097113"/>
            <a:ext cx="9550400" cy="420564"/>
          </a:xfrm>
          <a:prstGeom prst="rect">
            <a:avLst/>
          </a:prstGeom>
          <a:noFill/>
        </p:spPr>
        <p:txBody>
          <a:bodyPr wrap="square" rtlCol="0">
            <a:spAutoFit/>
          </a:bodyPr>
          <a:lstStyle/>
          <a:p>
            <a:pPr fontAlgn="b"/>
            <a:r>
              <a:rPr lang="en-US" sz="2133" i="1" dirty="0">
                <a:solidFill>
                  <a:schemeClr val="bg1"/>
                </a:solidFill>
                <a:latin typeface="ITC Berkeley Oldstyle Book" charset="0"/>
                <a:ea typeface="ITC Berkeley Oldstyle Book" charset="0"/>
                <a:cs typeface="ITC Berkeley Oldstyle Book" charset="0"/>
              </a:rPr>
              <a:t>Michael Zeller</a:t>
            </a:r>
          </a:p>
        </p:txBody>
      </p:sp>
    </p:spTree>
    <p:extLst>
      <p:ext uri="{BB962C8B-B14F-4D97-AF65-F5344CB8AC3E}">
        <p14:creationId xmlns:p14="http://schemas.microsoft.com/office/powerpoint/2010/main" val="693819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806027" y="777479"/>
            <a:ext cx="6807200" cy="543675"/>
          </a:xfrm>
          <a:prstGeom prst="rect">
            <a:avLst/>
          </a:prstGeom>
          <a:noFill/>
        </p:spPr>
        <p:txBody>
          <a:bodyPr wrap="square" rtlCol="0">
            <a:spAutoFit/>
          </a:bodyPr>
          <a:lstStyle/>
          <a:p>
            <a:r>
              <a:rPr lang="en-US" sz="2933" b="1" dirty="0">
                <a:solidFill>
                  <a:srgbClr val="C8102E"/>
                </a:solidFill>
                <a:latin typeface="Univers 75 Black" charset="0"/>
                <a:ea typeface="Univers 75 Black" charset="0"/>
                <a:cs typeface="Univers 75 Black" charset="0"/>
              </a:rPr>
              <a:t>Introduction</a:t>
            </a:r>
            <a:endParaRPr lang="en-US" sz="2933" dirty="0">
              <a:solidFill>
                <a:srgbClr val="C8102E"/>
              </a:solidFill>
            </a:endParaRPr>
          </a:p>
        </p:txBody>
      </p:sp>
      <p:cxnSp>
        <p:nvCxnSpPr>
          <p:cNvPr id="25" name="Straight Connector 24"/>
          <p:cNvCxnSpPr/>
          <p:nvPr/>
        </p:nvCxnSpPr>
        <p:spPr bwMode="auto">
          <a:xfrm>
            <a:off x="11277600" y="6421967"/>
            <a:ext cx="0" cy="203200"/>
          </a:xfrm>
          <a:prstGeom prst="line">
            <a:avLst/>
          </a:prstGeom>
          <a:solidFill>
            <a:schemeClr val="accent1"/>
          </a:solidFill>
          <a:ln w="9525" cap="flat" cmpd="sng" algn="ctr">
            <a:solidFill>
              <a:srgbClr val="F1BE48"/>
            </a:solidFill>
            <a:prstDash val="solid"/>
            <a:round/>
            <a:headEnd type="none" w="med" len="med"/>
            <a:tailEnd type="none" w="med" len="med"/>
          </a:ln>
          <a:effectLst/>
        </p:spPr>
      </p:cxnSp>
      <p:pic>
        <p:nvPicPr>
          <p:cNvPr id="2" name="Content Placeholder 9" descr="A group of people standing on stairs">
            <a:extLst>
              <a:ext uri="{FF2B5EF4-FFF2-40B4-BE49-F238E27FC236}">
                <a16:creationId xmlns:a16="http://schemas.microsoft.com/office/drawing/2014/main" id="{A54142E9-EAD1-5F2E-1C17-FDD1A5A2CD94}"/>
              </a:ext>
            </a:extLst>
          </p:cNvPr>
          <p:cNvPicPr>
            <a:picLocks noChangeAspect="1"/>
          </p:cNvPicPr>
          <p:nvPr/>
        </p:nvPicPr>
        <p:blipFill>
          <a:blip r:embed="rId3"/>
          <a:stretch>
            <a:fillRect/>
          </a:stretch>
        </p:blipFill>
        <p:spPr>
          <a:xfrm>
            <a:off x="6272289" y="2177346"/>
            <a:ext cx="4773083" cy="3182055"/>
          </a:xfrm>
          <a:prstGeom prst="rect">
            <a:avLst/>
          </a:prstGeom>
        </p:spPr>
      </p:pic>
      <p:pic>
        <p:nvPicPr>
          <p:cNvPr id="8" name="Picture 7">
            <a:extLst>
              <a:ext uri="{FF2B5EF4-FFF2-40B4-BE49-F238E27FC236}">
                <a16:creationId xmlns:a16="http://schemas.microsoft.com/office/drawing/2014/main" id="{6DC41B36-7CC5-9034-3387-FA7A333B9DE1}"/>
              </a:ext>
            </a:extLst>
          </p:cNvPr>
          <p:cNvPicPr>
            <a:picLocks noChangeAspect="1"/>
          </p:cNvPicPr>
          <p:nvPr/>
        </p:nvPicPr>
        <p:blipFill>
          <a:blip r:embed="rId4"/>
          <a:stretch>
            <a:fillRect/>
          </a:stretch>
        </p:blipFill>
        <p:spPr>
          <a:xfrm>
            <a:off x="1016000" y="1803400"/>
            <a:ext cx="2941563" cy="2451797"/>
          </a:xfrm>
          <a:prstGeom prst="rect">
            <a:avLst/>
          </a:prstGeom>
          <a:ln>
            <a:solidFill>
              <a:schemeClr val="bg1">
                <a:lumMod val="50000"/>
              </a:schemeClr>
            </a:solidFill>
          </a:ln>
        </p:spPr>
      </p:pic>
      <p:pic>
        <p:nvPicPr>
          <p:cNvPr id="5" name="Picture 4">
            <a:extLst>
              <a:ext uri="{FF2B5EF4-FFF2-40B4-BE49-F238E27FC236}">
                <a16:creationId xmlns:a16="http://schemas.microsoft.com/office/drawing/2014/main" id="{0AC8F66F-8567-E4C9-0135-8D08DED7B330}"/>
              </a:ext>
            </a:extLst>
          </p:cNvPr>
          <p:cNvPicPr>
            <a:picLocks noChangeAspect="1"/>
          </p:cNvPicPr>
          <p:nvPr/>
        </p:nvPicPr>
        <p:blipFill>
          <a:blip r:embed="rId5"/>
          <a:srcRect b="6259"/>
          <a:stretch/>
        </p:blipFill>
        <p:spPr>
          <a:xfrm>
            <a:off x="3253979" y="3288113"/>
            <a:ext cx="2785751" cy="2792408"/>
          </a:xfrm>
          <a:prstGeom prst="rect">
            <a:avLst/>
          </a:prstGeom>
          <a:ln>
            <a:solidFill>
              <a:schemeClr val="bg1">
                <a:lumMod val="50000"/>
              </a:schemeClr>
            </a:solidFill>
          </a:ln>
        </p:spPr>
      </p:pic>
      <p:sp>
        <p:nvSpPr>
          <p:cNvPr id="3" name="TextBox 2">
            <a:extLst>
              <a:ext uri="{FF2B5EF4-FFF2-40B4-BE49-F238E27FC236}">
                <a16:creationId xmlns:a16="http://schemas.microsoft.com/office/drawing/2014/main" id="{6014D401-0448-EE25-826E-E6154E3B9BA5}"/>
              </a:ext>
            </a:extLst>
          </p:cNvPr>
          <p:cNvSpPr txBox="1"/>
          <p:nvPr/>
        </p:nvSpPr>
        <p:spPr>
          <a:xfrm>
            <a:off x="6272289" y="5359400"/>
            <a:ext cx="332783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(VDL IT Team. ISU VDL Public Material, 2023)</a:t>
            </a:r>
            <a:endParaRPr lang="en-SG"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4499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D9535-303C-3A66-C61E-E774AA16B23E}"/>
              </a:ext>
            </a:extLst>
          </p:cNvPr>
          <p:cNvSpPr>
            <a:spLocks noGrp="1"/>
          </p:cNvSpPr>
          <p:nvPr>
            <p:ph type="title"/>
          </p:nvPr>
        </p:nvSpPr>
        <p:spPr/>
        <p:txBody>
          <a:bodyPr/>
          <a:lstStyle/>
          <a:p>
            <a:r>
              <a:rPr lang="en-US" dirty="0"/>
              <a:t>Purpose</a:t>
            </a:r>
          </a:p>
        </p:txBody>
      </p:sp>
      <p:sp>
        <p:nvSpPr>
          <p:cNvPr id="9" name="Content Placeholder 8">
            <a:extLst>
              <a:ext uri="{FF2B5EF4-FFF2-40B4-BE49-F238E27FC236}">
                <a16:creationId xmlns:a16="http://schemas.microsoft.com/office/drawing/2014/main" id="{4770E23F-6E10-2F9A-902F-9D87F3F918A1}"/>
              </a:ext>
            </a:extLst>
          </p:cNvPr>
          <p:cNvSpPr>
            <a:spLocks noGrp="1"/>
          </p:cNvSpPr>
          <p:nvPr>
            <p:ph sz="half" idx="1"/>
          </p:nvPr>
        </p:nvSpPr>
        <p:spPr/>
        <p:txBody>
          <a:bodyPr/>
          <a:lstStyle/>
          <a:p>
            <a:r>
              <a:rPr lang="en-US" dirty="0"/>
              <a:t>How to get more insight from genomic data?</a:t>
            </a:r>
          </a:p>
          <a:p>
            <a:r>
              <a:rPr lang="en-US" dirty="0"/>
              <a:t>Understand movement of disease</a:t>
            </a:r>
          </a:p>
          <a:p>
            <a:pPr lvl="1"/>
            <a:r>
              <a:rPr lang="en-US" dirty="0"/>
              <a:t>Production system</a:t>
            </a:r>
          </a:p>
          <a:p>
            <a:pPr lvl="1"/>
            <a:r>
              <a:rPr lang="en-US" dirty="0"/>
              <a:t>Regionally</a:t>
            </a:r>
          </a:p>
          <a:p>
            <a:r>
              <a:rPr lang="en-US" dirty="0"/>
              <a:t>Identify changes in disease genetics</a:t>
            </a:r>
          </a:p>
          <a:p>
            <a:endParaRPr lang="en-US" dirty="0"/>
          </a:p>
        </p:txBody>
      </p:sp>
      <p:pic>
        <p:nvPicPr>
          <p:cNvPr id="4" name="Content Placeholder 3">
            <a:extLst>
              <a:ext uri="{FF2B5EF4-FFF2-40B4-BE49-F238E27FC236}">
                <a16:creationId xmlns:a16="http://schemas.microsoft.com/office/drawing/2014/main" id="{AB38D3BC-FCD3-D19D-86DC-298110C4AFCD}"/>
              </a:ext>
            </a:extLst>
          </p:cNvPr>
          <p:cNvPicPr>
            <a:picLocks noGrp="1" noChangeAspect="1"/>
          </p:cNvPicPr>
          <p:nvPr>
            <p:ph sz="half" idx="2"/>
          </p:nvPr>
        </p:nvPicPr>
        <p:blipFill>
          <a:blip r:embed="rId3"/>
          <a:stretch>
            <a:fillRect/>
          </a:stretch>
        </p:blipFill>
        <p:spPr>
          <a:xfrm>
            <a:off x="6019799" y="1955246"/>
            <a:ext cx="5718859" cy="3567729"/>
          </a:xfrm>
        </p:spPr>
      </p:pic>
    </p:spTree>
    <p:extLst>
      <p:ext uri="{BB962C8B-B14F-4D97-AF65-F5344CB8AC3E}">
        <p14:creationId xmlns:p14="http://schemas.microsoft.com/office/powerpoint/2010/main" val="2355915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09168-FE94-81B6-9C8A-44C28873AA1E}"/>
              </a:ext>
            </a:extLst>
          </p:cNvPr>
          <p:cNvSpPr>
            <a:spLocks noGrp="1"/>
          </p:cNvSpPr>
          <p:nvPr>
            <p:ph type="title"/>
          </p:nvPr>
        </p:nvSpPr>
        <p:spPr/>
        <p:txBody>
          <a:bodyPr/>
          <a:lstStyle/>
          <a:p>
            <a:r>
              <a:rPr lang="en-US" dirty="0"/>
              <a:t>Data ingestion</a:t>
            </a:r>
          </a:p>
        </p:txBody>
      </p:sp>
      <p:sp>
        <p:nvSpPr>
          <p:cNvPr id="4" name="Content Placeholder 3">
            <a:extLst>
              <a:ext uri="{FF2B5EF4-FFF2-40B4-BE49-F238E27FC236}">
                <a16:creationId xmlns:a16="http://schemas.microsoft.com/office/drawing/2014/main" id="{F7C2A4DB-7BC4-26F0-3F84-B1411FBB5AED}"/>
              </a:ext>
            </a:extLst>
          </p:cNvPr>
          <p:cNvSpPr>
            <a:spLocks noGrp="1"/>
          </p:cNvSpPr>
          <p:nvPr>
            <p:ph sz="half" idx="1"/>
          </p:nvPr>
        </p:nvSpPr>
        <p:spPr/>
        <p:txBody>
          <a:bodyPr/>
          <a:lstStyle/>
          <a:p>
            <a:r>
              <a:rPr lang="en-US" dirty="0"/>
              <a:t>Establish a data stream</a:t>
            </a:r>
          </a:p>
          <a:p>
            <a:pPr lvl="1"/>
            <a:r>
              <a:rPr lang="en-US" dirty="0"/>
              <a:t>Submission form</a:t>
            </a:r>
          </a:p>
          <a:p>
            <a:pPr lvl="1"/>
            <a:r>
              <a:rPr lang="en-US" dirty="0"/>
              <a:t>Online entry forms</a:t>
            </a:r>
          </a:p>
          <a:p>
            <a:pPr lvl="1"/>
            <a:r>
              <a:rPr lang="en-US" dirty="0"/>
              <a:t>Sample processing</a:t>
            </a:r>
          </a:p>
          <a:p>
            <a:r>
              <a:rPr lang="en-US" dirty="0"/>
              <a:t>Add value to data</a:t>
            </a:r>
          </a:p>
          <a:p>
            <a:pPr lvl="1"/>
            <a:r>
              <a:rPr lang="en-US" dirty="0"/>
              <a:t>Assigning lineages to seqs</a:t>
            </a:r>
          </a:p>
          <a:p>
            <a:pPr lvl="1"/>
            <a:r>
              <a:rPr lang="en-US" dirty="0"/>
              <a:t>Discretizing geolocation</a:t>
            </a:r>
          </a:p>
          <a:p>
            <a:pPr lvl="1"/>
            <a:r>
              <a:rPr lang="en-US" dirty="0"/>
              <a:t>Binning CTs</a:t>
            </a:r>
          </a:p>
        </p:txBody>
      </p:sp>
      <p:graphicFrame>
        <p:nvGraphicFramePr>
          <p:cNvPr id="10" name="Content Placeholder 6">
            <a:extLst>
              <a:ext uri="{FF2B5EF4-FFF2-40B4-BE49-F238E27FC236}">
                <a16:creationId xmlns:a16="http://schemas.microsoft.com/office/drawing/2014/main" id="{DFAC9FC0-7BDA-C850-38B4-2FE380553D62}"/>
              </a:ext>
            </a:extLst>
          </p:cNvPr>
          <p:cNvGraphicFramePr>
            <a:graphicFrameLocks noGrp="1"/>
          </p:cNvGraphicFramePr>
          <p:nvPr>
            <p:ph sz="half" idx="2"/>
            <p:extLst>
              <p:ext uri="{D42A27DB-BD31-4B8C-83A1-F6EECF244321}">
                <p14:modId xmlns:p14="http://schemas.microsoft.com/office/powerpoint/2010/main" val="2918878849"/>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5514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09168-FE94-81B6-9C8A-44C28873AA1E}"/>
              </a:ext>
            </a:extLst>
          </p:cNvPr>
          <p:cNvSpPr>
            <a:spLocks noGrp="1"/>
          </p:cNvSpPr>
          <p:nvPr>
            <p:ph type="title"/>
          </p:nvPr>
        </p:nvSpPr>
        <p:spPr/>
        <p:txBody>
          <a:bodyPr/>
          <a:lstStyle/>
          <a:p>
            <a:r>
              <a:rPr lang="en-US" dirty="0"/>
              <a:t>Data Standardization</a:t>
            </a:r>
          </a:p>
        </p:txBody>
      </p:sp>
      <p:sp>
        <p:nvSpPr>
          <p:cNvPr id="4" name="Content Placeholder 3">
            <a:extLst>
              <a:ext uri="{FF2B5EF4-FFF2-40B4-BE49-F238E27FC236}">
                <a16:creationId xmlns:a16="http://schemas.microsoft.com/office/drawing/2014/main" id="{F7C2A4DB-7BC4-26F0-3F84-B1411FBB5AED}"/>
              </a:ext>
            </a:extLst>
          </p:cNvPr>
          <p:cNvSpPr>
            <a:spLocks noGrp="1"/>
          </p:cNvSpPr>
          <p:nvPr>
            <p:ph sz="half" idx="1"/>
          </p:nvPr>
        </p:nvSpPr>
        <p:spPr/>
        <p:txBody>
          <a:bodyPr/>
          <a:lstStyle/>
          <a:p>
            <a:r>
              <a:rPr lang="en-US" dirty="0"/>
              <a:t>Enforcing names/standards for downstream analysis</a:t>
            </a:r>
          </a:p>
          <a:p>
            <a:pPr lvl="1"/>
            <a:r>
              <a:rPr lang="en-US" dirty="0"/>
              <a:t>Remove variation from entries</a:t>
            </a:r>
          </a:p>
          <a:p>
            <a:pPr lvl="1"/>
            <a:r>
              <a:rPr lang="en-US" dirty="0"/>
              <a:t>Ease querying</a:t>
            </a:r>
          </a:p>
          <a:p>
            <a:pPr lvl="1"/>
            <a:r>
              <a:rPr lang="en-US" dirty="0"/>
              <a:t>Decrease overall data footprint</a:t>
            </a:r>
          </a:p>
          <a:p>
            <a:pPr lvl="1"/>
            <a:r>
              <a:rPr lang="en-US" dirty="0"/>
              <a:t>Increase reliability of dataset</a:t>
            </a:r>
          </a:p>
          <a:p>
            <a:endParaRPr lang="en-US" dirty="0"/>
          </a:p>
        </p:txBody>
      </p:sp>
      <p:graphicFrame>
        <p:nvGraphicFramePr>
          <p:cNvPr id="10" name="Content Placeholder 6">
            <a:extLst>
              <a:ext uri="{FF2B5EF4-FFF2-40B4-BE49-F238E27FC236}">
                <a16:creationId xmlns:a16="http://schemas.microsoft.com/office/drawing/2014/main" id="{DFAC9FC0-7BDA-C850-38B4-2FE380553D62}"/>
              </a:ext>
            </a:extLst>
          </p:cNvPr>
          <p:cNvGraphicFramePr>
            <a:graphicFrameLocks noGrp="1"/>
          </p:cNvGraphicFramePr>
          <p:nvPr>
            <p:ph sz="half" idx="2"/>
            <p:extLst>
              <p:ext uri="{D42A27DB-BD31-4B8C-83A1-F6EECF244321}">
                <p14:modId xmlns:p14="http://schemas.microsoft.com/office/powerpoint/2010/main" val="1911249568"/>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17916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DF50A-DA0D-C5DA-70C4-E05B469698D7}"/>
              </a:ext>
            </a:extLst>
          </p:cNvPr>
          <p:cNvSpPr>
            <a:spLocks noGrp="1"/>
          </p:cNvSpPr>
          <p:nvPr>
            <p:ph type="title"/>
          </p:nvPr>
        </p:nvSpPr>
        <p:spPr/>
        <p:txBody>
          <a:bodyPr/>
          <a:lstStyle/>
          <a:p>
            <a:r>
              <a:rPr lang="en-US" dirty="0"/>
              <a:t>Data Storage</a:t>
            </a:r>
          </a:p>
        </p:txBody>
      </p:sp>
      <p:sp>
        <p:nvSpPr>
          <p:cNvPr id="3" name="Content Placeholder 2">
            <a:extLst>
              <a:ext uri="{FF2B5EF4-FFF2-40B4-BE49-F238E27FC236}">
                <a16:creationId xmlns:a16="http://schemas.microsoft.com/office/drawing/2014/main" id="{19A4FA7F-39D5-9C20-02B5-9C7F5427D8AF}"/>
              </a:ext>
            </a:extLst>
          </p:cNvPr>
          <p:cNvSpPr>
            <a:spLocks noGrp="1"/>
          </p:cNvSpPr>
          <p:nvPr>
            <p:ph sz="half" idx="1"/>
          </p:nvPr>
        </p:nvSpPr>
        <p:spPr/>
        <p:txBody>
          <a:bodyPr/>
          <a:lstStyle/>
          <a:p>
            <a:r>
              <a:rPr lang="en-US" dirty="0"/>
              <a:t>Excel sheets are suboptimal</a:t>
            </a:r>
          </a:p>
          <a:p>
            <a:pPr lvl="1"/>
            <a:r>
              <a:rPr lang="en-US" dirty="0"/>
              <a:t>Do not scale effectively</a:t>
            </a:r>
          </a:p>
          <a:p>
            <a:pPr lvl="1"/>
            <a:r>
              <a:rPr lang="en-US" dirty="0"/>
              <a:t>Hard to manage programmatically</a:t>
            </a:r>
          </a:p>
          <a:p>
            <a:pPr lvl="1"/>
            <a:r>
              <a:rPr lang="en-US" dirty="0"/>
              <a:t>Does not centralize data</a:t>
            </a:r>
          </a:p>
          <a:p>
            <a:r>
              <a:rPr lang="en-US" dirty="0"/>
              <a:t>Relational databases</a:t>
            </a:r>
          </a:p>
          <a:p>
            <a:pPr lvl="1"/>
            <a:r>
              <a:rPr lang="en-US" dirty="0"/>
              <a:t>Better centralization</a:t>
            </a:r>
          </a:p>
          <a:p>
            <a:r>
              <a:rPr lang="en-US" dirty="0"/>
              <a:t>Cannot monitor what is not tracked</a:t>
            </a:r>
          </a:p>
        </p:txBody>
      </p:sp>
      <p:graphicFrame>
        <p:nvGraphicFramePr>
          <p:cNvPr id="5" name="Content Placeholder 6">
            <a:extLst>
              <a:ext uri="{FF2B5EF4-FFF2-40B4-BE49-F238E27FC236}">
                <a16:creationId xmlns:a16="http://schemas.microsoft.com/office/drawing/2014/main" id="{4A3C87DD-C4A5-D26D-80EA-CC7FFD74057F}"/>
              </a:ext>
            </a:extLst>
          </p:cNvPr>
          <p:cNvGraphicFramePr>
            <a:graphicFrameLocks noGrp="1"/>
          </p:cNvGraphicFramePr>
          <p:nvPr>
            <p:ph sz="half" idx="2"/>
            <p:extLst>
              <p:ext uri="{D42A27DB-BD31-4B8C-83A1-F6EECF244321}">
                <p14:modId xmlns:p14="http://schemas.microsoft.com/office/powerpoint/2010/main" val="3714848639"/>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19126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546DE-1326-E447-0003-9B229123D7A2}"/>
              </a:ext>
            </a:extLst>
          </p:cNvPr>
          <p:cNvSpPr>
            <a:spLocks noGrp="1"/>
          </p:cNvSpPr>
          <p:nvPr>
            <p:ph type="title"/>
          </p:nvPr>
        </p:nvSpPr>
        <p:spPr/>
        <p:txBody>
          <a:bodyPr/>
          <a:lstStyle/>
          <a:p>
            <a:r>
              <a:rPr lang="en-US" dirty="0"/>
              <a:t>Genomic surveillance</a:t>
            </a:r>
          </a:p>
        </p:txBody>
      </p:sp>
      <p:sp>
        <p:nvSpPr>
          <p:cNvPr id="7" name="Content Placeholder 6">
            <a:extLst>
              <a:ext uri="{FF2B5EF4-FFF2-40B4-BE49-F238E27FC236}">
                <a16:creationId xmlns:a16="http://schemas.microsoft.com/office/drawing/2014/main" id="{56C413F0-4B38-96D8-AB42-B3280C616BF9}"/>
              </a:ext>
            </a:extLst>
          </p:cNvPr>
          <p:cNvSpPr>
            <a:spLocks noGrp="1"/>
          </p:cNvSpPr>
          <p:nvPr>
            <p:ph sz="half" idx="1"/>
          </p:nvPr>
        </p:nvSpPr>
        <p:spPr/>
        <p:txBody>
          <a:bodyPr/>
          <a:lstStyle/>
          <a:p>
            <a:r>
              <a:rPr lang="en-US" dirty="0"/>
              <a:t>Passive</a:t>
            </a:r>
          </a:p>
          <a:p>
            <a:pPr lvl="1"/>
            <a:r>
              <a:rPr lang="en-US" dirty="0"/>
              <a:t>Checking trends</a:t>
            </a:r>
          </a:p>
          <a:p>
            <a:pPr lvl="1"/>
            <a:r>
              <a:rPr lang="en-US" dirty="0"/>
              <a:t>Need to visualize/tabulate</a:t>
            </a:r>
          </a:p>
          <a:p>
            <a:r>
              <a:rPr lang="en-US" dirty="0"/>
              <a:t>Active</a:t>
            </a:r>
          </a:p>
          <a:p>
            <a:pPr lvl="1"/>
            <a:r>
              <a:rPr lang="en-US" dirty="0"/>
              <a:t>Set instruments in place</a:t>
            </a:r>
          </a:p>
          <a:p>
            <a:pPr lvl="1"/>
            <a:r>
              <a:rPr lang="en-US" dirty="0"/>
              <a:t>Send alerts for certain trends</a:t>
            </a:r>
          </a:p>
          <a:p>
            <a:pPr lvl="1"/>
            <a:endParaRPr lang="en-US" dirty="0"/>
          </a:p>
          <a:p>
            <a:r>
              <a:rPr lang="en-US" dirty="0"/>
              <a:t>Build a landscape conducive for surveilling </a:t>
            </a:r>
          </a:p>
        </p:txBody>
      </p:sp>
      <p:graphicFrame>
        <p:nvGraphicFramePr>
          <p:cNvPr id="9" name="Content Placeholder 6">
            <a:extLst>
              <a:ext uri="{FF2B5EF4-FFF2-40B4-BE49-F238E27FC236}">
                <a16:creationId xmlns:a16="http://schemas.microsoft.com/office/drawing/2014/main" id="{CBD6511E-A9DF-5FB1-3C65-20EC6A069D2F}"/>
              </a:ext>
            </a:extLst>
          </p:cNvPr>
          <p:cNvGraphicFramePr>
            <a:graphicFrameLocks noGrp="1"/>
          </p:cNvGraphicFramePr>
          <p:nvPr>
            <p:ph sz="half" idx="2"/>
            <p:extLst>
              <p:ext uri="{D42A27DB-BD31-4B8C-83A1-F6EECF244321}">
                <p14:modId xmlns:p14="http://schemas.microsoft.com/office/powerpoint/2010/main" val="890775791"/>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80791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6B4AB-9F16-EAA1-1F3B-2D6C5516FC94}"/>
              </a:ext>
            </a:extLst>
          </p:cNvPr>
          <p:cNvSpPr>
            <a:spLocks noGrp="1"/>
          </p:cNvSpPr>
          <p:nvPr>
            <p:ph type="title"/>
          </p:nvPr>
        </p:nvSpPr>
        <p:spPr/>
        <p:txBody>
          <a:bodyPr/>
          <a:lstStyle/>
          <a:p>
            <a:r>
              <a:rPr lang="en-US" dirty="0"/>
              <a:t>Human H3 influenza spillover detection</a:t>
            </a:r>
          </a:p>
        </p:txBody>
      </p:sp>
      <p:sp>
        <p:nvSpPr>
          <p:cNvPr id="3" name="Content Placeholder 2">
            <a:extLst>
              <a:ext uri="{FF2B5EF4-FFF2-40B4-BE49-F238E27FC236}">
                <a16:creationId xmlns:a16="http://schemas.microsoft.com/office/drawing/2014/main" id="{E865EA6E-3DCC-FD76-2F74-BF4FB78DA3AF}"/>
              </a:ext>
            </a:extLst>
          </p:cNvPr>
          <p:cNvSpPr>
            <a:spLocks noGrp="1"/>
          </p:cNvSpPr>
          <p:nvPr>
            <p:ph sz="half" idx="1"/>
          </p:nvPr>
        </p:nvSpPr>
        <p:spPr/>
        <p:txBody>
          <a:bodyPr/>
          <a:lstStyle/>
          <a:p>
            <a:r>
              <a:rPr lang="en-US" dirty="0"/>
              <a:t>Ingesting sequence, state, and lineage data</a:t>
            </a:r>
          </a:p>
          <a:p>
            <a:r>
              <a:rPr lang="en-US" dirty="0"/>
              <a:t>Machine learning aided surveillance</a:t>
            </a:r>
          </a:p>
          <a:p>
            <a:r>
              <a:rPr lang="en-US" dirty="0"/>
              <a:t>Quickly identify spillovers</a:t>
            </a:r>
          </a:p>
          <a:p>
            <a:endParaRPr lang="en-US" dirty="0"/>
          </a:p>
        </p:txBody>
      </p:sp>
      <p:pic>
        <p:nvPicPr>
          <p:cNvPr id="6" name="Content Placeholder 5">
            <a:extLst>
              <a:ext uri="{FF2B5EF4-FFF2-40B4-BE49-F238E27FC236}">
                <a16:creationId xmlns:a16="http://schemas.microsoft.com/office/drawing/2014/main" id="{4DCA4B54-1791-AF31-E2BF-68C21A3FB98E}"/>
              </a:ext>
            </a:extLst>
          </p:cNvPr>
          <p:cNvPicPr>
            <a:picLocks noGrp="1" noChangeAspect="1"/>
          </p:cNvPicPr>
          <p:nvPr>
            <p:ph sz="half" idx="2"/>
          </p:nvPr>
        </p:nvPicPr>
        <p:blipFill>
          <a:blip r:embed="rId3"/>
          <a:stretch>
            <a:fillRect/>
          </a:stretch>
        </p:blipFill>
        <p:spPr>
          <a:xfrm>
            <a:off x="6172200" y="2980676"/>
            <a:ext cx="5181600" cy="2041236"/>
          </a:xfrm>
        </p:spPr>
      </p:pic>
    </p:spTree>
    <p:extLst>
      <p:ext uri="{BB962C8B-B14F-4D97-AF65-F5344CB8AC3E}">
        <p14:creationId xmlns:p14="http://schemas.microsoft.com/office/powerpoint/2010/main" val="3579035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85F56-6FBE-19AB-78EE-07FBCCA60C5D}"/>
              </a:ext>
            </a:extLst>
          </p:cNvPr>
          <p:cNvSpPr>
            <a:spLocks noGrp="1"/>
          </p:cNvSpPr>
          <p:nvPr>
            <p:ph type="title"/>
          </p:nvPr>
        </p:nvSpPr>
        <p:spPr/>
        <p:txBody>
          <a:bodyPr/>
          <a:lstStyle/>
          <a:p>
            <a:r>
              <a:rPr lang="en-US" dirty="0"/>
              <a:t>Human H3 influenza spillover detection</a:t>
            </a:r>
          </a:p>
        </p:txBody>
      </p:sp>
      <p:sp>
        <p:nvSpPr>
          <p:cNvPr id="4" name="Content Placeholder 3">
            <a:extLst>
              <a:ext uri="{FF2B5EF4-FFF2-40B4-BE49-F238E27FC236}">
                <a16:creationId xmlns:a16="http://schemas.microsoft.com/office/drawing/2014/main" id="{1C819ADD-42AF-2642-A1D6-120E1D0BBE5D}"/>
              </a:ext>
            </a:extLst>
          </p:cNvPr>
          <p:cNvSpPr>
            <a:spLocks noGrp="1"/>
          </p:cNvSpPr>
          <p:nvPr>
            <p:ph sz="half" idx="1"/>
          </p:nvPr>
        </p:nvSpPr>
        <p:spPr/>
        <p:txBody>
          <a:bodyPr>
            <a:normAutofit/>
          </a:bodyPr>
          <a:lstStyle/>
          <a:p>
            <a:r>
              <a:rPr lang="en-US" dirty="0"/>
              <a:t>Triggered research investigation</a:t>
            </a:r>
          </a:p>
          <a:p>
            <a:r>
              <a:rPr lang="en-US" dirty="0"/>
              <a:t>Multiple cases throughout the western hemisphere</a:t>
            </a:r>
          </a:p>
          <a:p>
            <a:r>
              <a:rPr lang="en-US" dirty="0"/>
              <a:t>Currently at 42 distinct detections</a:t>
            </a:r>
          </a:p>
          <a:p>
            <a:r>
              <a:rPr lang="en-US" dirty="0"/>
              <a:t>Across 4 human lineages</a:t>
            </a:r>
            <a:endParaRPr lang="en-US" dirty="0">
              <a:highlight>
                <a:srgbClr val="FFFF00"/>
              </a:highlight>
            </a:endParaRPr>
          </a:p>
        </p:txBody>
      </p:sp>
      <p:pic>
        <p:nvPicPr>
          <p:cNvPr id="9" name="Content Placeholder 4" descr="A graph of the states&#10;&#10;Description automatically generated with medium confidence">
            <a:extLst>
              <a:ext uri="{FF2B5EF4-FFF2-40B4-BE49-F238E27FC236}">
                <a16:creationId xmlns:a16="http://schemas.microsoft.com/office/drawing/2014/main" id="{14FB4038-C849-102B-DE1E-8C4A7C9FB26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63962" y="2650571"/>
            <a:ext cx="5739608" cy="2807450"/>
          </a:xfrm>
        </p:spPr>
      </p:pic>
    </p:spTree>
    <p:extLst>
      <p:ext uri="{BB962C8B-B14F-4D97-AF65-F5344CB8AC3E}">
        <p14:creationId xmlns:p14="http://schemas.microsoft.com/office/powerpoint/2010/main" val="2638095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96080C9-E81F-6C62-FC2B-A95877579DA8}"/>
              </a:ext>
            </a:extLst>
          </p:cNvPr>
          <p:cNvPicPr>
            <a:picLocks noChangeAspect="1"/>
          </p:cNvPicPr>
          <p:nvPr/>
        </p:nvPicPr>
        <p:blipFill>
          <a:blip r:embed="rId3"/>
          <a:stretch>
            <a:fillRect/>
          </a:stretch>
        </p:blipFill>
        <p:spPr>
          <a:xfrm>
            <a:off x="5709920" y="1481286"/>
            <a:ext cx="5307006" cy="4821983"/>
          </a:xfrm>
          <a:prstGeom prst="rect">
            <a:avLst/>
          </a:prstGeom>
        </p:spPr>
      </p:pic>
      <p:sp>
        <p:nvSpPr>
          <p:cNvPr id="2" name="Title 1">
            <a:extLst>
              <a:ext uri="{FF2B5EF4-FFF2-40B4-BE49-F238E27FC236}">
                <a16:creationId xmlns:a16="http://schemas.microsoft.com/office/drawing/2014/main" id="{8557A2E3-3ABD-6DB6-B3EA-D5B85A1473C7}"/>
              </a:ext>
            </a:extLst>
          </p:cNvPr>
          <p:cNvSpPr>
            <a:spLocks noGrp="1"/>
          </p:cNvSpPr>
          <p:nvPr>
            <p:ph type="title"/>
          </p:nvPr>
        </p:nvSpPr>
        <p:spPr/>
        <p:txBody>
          <a:bodyPr/>
          <a:lstStyle/>
          <a:p>
            <a:r>
              <a:rPr lang="en-US" dirty="0"/>
              <a:t>Human H3 influenza spillover detection</a:t>
            </a:r>
          </a:p>
        </p:txBody>
      </p:sp>
      <p:sp>
        <p:nvSpPr>
          <p:cNvPr id="3" name="Content Placeholder 2">
            <a:extLst>
              <a:ext uri="{FF2B5EF4-FFF2-40B4-BE49-F238E27FC236}">
                <a16:creationId xmlns:a16="http://schemas.microsoft.com/office/drawing/2014/main" id="{0EE4EAE7-5011-4F75-03A8-0AC0A18A298D}"/>
              </a:ext>
            </a:extLst>
          </p:cNvPr>
          <p:cNvSpPr>
            <a:spLocks noGrp="1"/>
          </p:cNvSpPr>
          <p:nvPr>
            <p:ph sz="half" idx="1"/>
          </p:nvPr>
        </p:nvSpPr>
        <p:spPr/>
        <p:txBody>
          <a:bodyPr/>
          <a:lstStyle/>
          <a:p>
            <a:r>
              <a:rPr lang="en-US" dirty="0"/>
              <a:t>Likely swine-to-swine transmission</a:t>
            </a:r>
          </a:p>
          <a:p>
            <a:r>
              <a:rPr lang="en-US" dirty="0"/>
              <a:t>Establishment in different locations</a:t>
            </a:r>
          </a:p>
          <a:p>
            <a:r>
              <a:rPr lang="en-US" dirty="0"/>
              <a:t>Risk of endemic spread</a:t>
            </a:r>
          </a:p>
        </p:txBody>
      </p:sp>
      <p:sp>
        <p:nvSpPr>
          <p:cNvPr id="21" name="TextBox 20">
            <a:extLst>
              <a:ext uri="{FF2B5EF4-FFF2-40B4-BE49-F238E27FC236}">
                <a16:creationId xmlns:a16="http://schemas.microsoft.com/office/drawing/2014/main" id="{46F66B34-D68F-89C2-6EE2-9DCFD50CF89A}"/>
              </a:ext>
            </a:extLst>
          </p:cNvPr>
          <p:cNvSpPr txBox="1"/>
          <p:nvPr/>
        </p:nvSpPr>
        <p:spPr>
          <a:xfrm>
            <a:off x="7985845" y="5222825"/>
            <a:ext cx="532518" cy="307777"/>
          </a:xfrm>
          <a:prstGeom prst="rect">
            <a:avLst/>
          </a:prstGeom>
          <a:noFill/>
        </p:spPr>
        <p:txBody>
          <a:bodyPr wrap="none" rtlCol="0">
            <a:spAutoFit/>
          </a:bodyPr>
          <a:lstStyle/>
          <a:p>
            <a:r>
              <a:rPr lang="en-US" sz="1400" b="1" dirty="0">
                <a:solidFill>
                  <a:srgbClr val="0046E3"/>
                </a:solidFill>
                <a:latin typeface="Arial" panose="020B0604020202020204" pitchFamily="34" charset="0"/>
                <a:cs typeface="Arial" panose="020B0604020202020204" pitchFamily="34" charset="0"/>
              </a:rPr>
              <a:t>3a.1</a:t>
            </a:r>
          </a:p>
        </p:txBody>
      </p:sp>
      <p:sp>
        <p:nvSpPr>
          <p:cNvPr id="22" name="TextBox 21">
            <a:extLst>
              <a:ext uri="{FF2B5EF4-FFF2-40B4-BE49-F238E27FC236}">
                <a16:creationId xmlns:a16="http://schemas.microsoft.com/office/drawing/2014/main" id="{0058EE5A-20BE-87BC-D8EA-3516B841849A}"/>
              </a:ext>
            </a:extLst>
          </p:cNvPr>
          <p:cNvSpPr txBox="1"/>
          <p:nvPr/>
        </p:nvSpPr>
        <p:spPr>
          <a:xfrm>
            <a:off x="7356335" y="5530602"/>
            <a:ext cx="284052" cy="307777"/>
          </a:xfrm>
          <a:prstGeom prst="rect">
            <a:avLst/>
          </a:prstGeom>
          <a:noFill/>
        </p:spPr>
        <p:txBody>
          <a:bodyPr wrap="none" rtlCol="0">
            <a:spAutoFit/>
          </a:bodyPr>
          <a:lstStyle/>
          <a:p>
            <a:r>
              <a:rPr lang="en-US" sz="1400" b="1" dirty="0">
                <a:solidFill>
                  <a:srgbClr val="00E3AF"/>
                </a:solidFill>
                <a:latin typeface="Arial" panose="020B0604020202020204" pitchFamily="34" charset="0"/>
                <a:cs typeface="Arial" panose="020B0604020202020204" pitchFamily="34" charset="0"/>
              </a:rPr>
              <a:t>3</a:t>
            </a:r>
          </a:p>
        </p:txBody>
      </p:sp>
      <p:sp>
        <p:nvSpPr>
          <p:cNvPr id="23" name="TextBox 22">
            <a:extLst>
              <a:ext uri="{FF2B5EF4-FFF2-40B4-BE49-F238E27FC236}">
                <a16:creationId xmlns:a16="http://schemas.microsoft.com/office/drawing/2014/main" id="{7828D776-E048-9555-59A9-A9DA499FAAAC}"/>
              </a:ext>
            </a:extLst>
          </p:cNvPr>
          <p:cNvSpPr txBox="1"/>
          <p:nvPr/>
        </p:nvSpPr>
        <p:spPr>
          <a:xfrm>
            <a:off x="7592789" y="4203079"/>
            <a:ext cx="393056" cy="307777"/>
          </a:xfrm>
          <a:prstGeom prst="rect">
            <a:avLst/>
          </a:prstGeom>
          <a:noFill/>
        </p:spPr>
        <p:txBody>
          <a:bodyPr wrap="none" rtlCol="0">
            <a:spAutoFit/>
          </a:bodyPr>
          <a:lstStyle/>
          <a:p>
            <a:r>
              <a:rPr lang="en-US" sz="1400" b="1" dirty="0">
                <a:solidFill>
                  <a:srgbClr val="8C00E3"/>
                </a:solidFill>
                <a:latin typeface="Arial" panose="020B0604020202020204" pitchFamily="34" charset="0"/>
                <a:cs typeface="Arial" panose="020B0604020202020204" pitchFamily="34" charset="0"/>
              </a:rPr>
              <a:t>2b</a:t>
            </a:r>
          </a:p>
        </p:txBody>
      </p:sp>
      <p:sp>
        <p:nvSpPr>
          <p:cNvPr id="24" name="TextBox 23">
            <a:extLst>
              <a:ext uri="{FF2B5EF4-FFF2-40B4-BE49-F238E27FC236}">
                <a16:creationId xmlns:a16="http://schemas.microsoft.com/office/drawing/2014/main" id="{C97E1C52-9BE8-9CDB-8913-504DA2C1639B}"/>
              </a:ext>
            </a:extLst>
          </p:cNvPr>
          <p:cNvSpPr txBox="1"/>
          <p:nvPr/>
        </p:nvSpPr>
        <p:spPr>
          <a:xfrm>
            <a:off x="7107869" y="2792995"/>
            <a:ext cx="532518" cy="307777"/>
          </a:xfrm>
          <a:prstGeom prst="rect">
            <a:avLst/>
          </a:prstGeom>
          <a:noFill/>
        </p:spPr>
        <p:txBody>
          <a:bodyPr wrap="none" rtlCol="0">
            <a:spAutoFit/>
          </a:bodyPr>
          <a:lstStyle/>
          <a:p>
            <a:r>
              <a:rPr lang="en-US" sz="1400" b="1" dirty="0">
                <a:solidFill>
                  <a:srgbClr val="EEE270"/>
                </a:solidFill>
                <a:latin typeface="Arial" panose="020B0604020202020204" pitchFamily="34" charset="0"/>
                <a:cs typeface="Arial" panose="020B0604020202020204" pitchFamily="34" charset="0"/>
              </a:rPr>
              <a:t>2a.1</a:t>
            </a:r>
          </a:p>
        </p:txBody>
      </p:sp>
    </p:spTree>
    <p:extLst>
      <p:ext uri="{BB962C8B-B14F-4D97-AF65-F5344CB8AC3E}">
        <p14:creationId xmlns:p14="http://schemas.microsoft.com/office/powerpoint/2010/main" val="3343629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C98BC-8A47-D213-6E55-1A15911F06EA}"/>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32009C9-0BA2-D665-32A8-B3DB421BBE47}"/>
              </a:ext>
            </a:extLst>
          </p:cNvPr>
          <p:cNvGraphicFramePr>
            <a:graphicFrameLocks noGrp="1"/>
          </p:cNvGraphicFramePr>
          <p:nvPr/>
        </p:nvGraphicFramePr>
        <p:xfrm>
          <a:off x="7613227" y="2311399"/>
          <a:ext cx="3251200" cy="2641602"/>
        </p:xfrm>
        <a:graphic>
          <a:graphicData uri="http://schemas.openxmlformats.org/drawingml/2006/table">
            <a:tbl>
              <a:tblPr/>
              <a:tblGrid>
                <a:gridCol w="812800">
                  <a:extLst>
                    <a:ext uri="{9D8B030D-6E8A-4147-A177-3AD203B41FA5}">
                      <a16:colId xmlns:a16="http://schemas.microsoft.com/office/drawing/2014/main" val="997771885"/>
                    </a:ext>
                  </a:extLst>
                </a:gridCol>
                <a:gridCol w="812800">
                  <a:extLst>
                    <a:ext uri="{9D8B030D-6E8A-4147-A177-3AD203B41FA5}">
                      <a16:colId xmlns:a16="http://schemas.microsoft.com/office/drawing/2014/main" val="2785160005"/>
                    </a:ext>
                  </a:extLst>
                </a:gridCol>
                <a:gridCol w="812800">
                  <a:extLst>
                    <a:ext uri="{9D8B030D-6E8A-4147-A177-3AD203B41FA5}">
                      <a16:colId xmlns:a16="http://schemas.microsoft.com/office/drawing/2014/main" val="1916563855"/>
                    </a:ext>
                  </a:extLst>
                </a:gridCol>
                <a:gridCol w="812800">
                  <a:extLst>
                    <a:ext uri="{9D8B030D-6E8A-4147-A177-3AD203B41FA5}">
                      <a16:colId xmlns:a16="http://schemas.microsoft.com/office/drawing/2014/main" val="491092614"/>
                    </a:ext>
                  </a:extLst>
                </a:gridCol>
              </a:tblGrid>
              <a:tr h="440267">
                <a:tc>
                  <a:txBody>
                    <a:bodyPr/>
                    <a:lstStyle/>
                    <a:p>
                      <a:pPr algn="ctr" fontAlgn="b"/>
                      <a:r>
                        <a:rPr lang="en-US" sz="1500" b="1" i="0" u="none" strike="noStrike" dirty="0">
                          <a:solidFill>
                            <a:srgbClr val="FFFFFF"/>
                          </a:solidFill>
                          <a:effectLst/>
                          <a:latin typeface="Aptos Narrow" panose="020B0004020202020204" pitchFamily="34" charset="0"/>
                        </a:rPr>
                        <a:t>Year</a:t>
                      </a:r>
                    </a:p>
                  </a:txBody>
                  <a:tcPr marL="12700" marR="12700" marT="12700" marB="0" anchor="ctr">
                    <a:lnL>
                      <a:noFill/>
                    </a:lnL>
                    <a:lnR>
                      <a:noFill/>
                    </a:lnR>
                    <a:lnT>
                      <a:noFill/>
                    </a:lnT>
                    <a:lnB w="6350" cap="flat" cmpd="sng" algn="ctr">
                      <a:solidFill>
                        <a:srgbClr val="000000"/>
                      </a:solidFill>
                      <a:prstDash val="solid"/>
                      <a:round/>
                      <a:headEnd type="none" w="med" len="med"/>
                      <a:tailEnd type="none" w="med" len="med"/>
                    </a:lnB>
                    <a:solidFill>
                      <a:srgbClr val="0C769E"/>
                    </a:solidFill>
                  </a:tcPr>
                </a:tc>
                <a:tc>
                  <a:txBody>
                    <a:bodyPr/>
                    <a:lstStyle/>
                    <a:p>
                      <a:pPr algn="ctr" fontAlgn="b"/>
                      <a:r>
                        <a:rPr lang="en-US" sz="1500" b="1" i="0" u="none" strike="noStrike" dirty="0">
                          <a:solidFill>
                            <a:srgbClr val="FFFFFF"/>
                          </a:solidFill>
                          <a:effectLst/>
                          <a:latin typeface="Aptos Narrow" panose="020B0004020202020204" pitchFamily="34" charset="0"/>
                        </a:rPr>
                        <a:t>H1N1</a:t>
                      </a:r>
                    </a:p>
                  </a:txBody>
                  <a:tcPr marL="12700" marR="12700" marT="12700" marB="0" anchor="ctr">
                    <a:lnL>
                      <a:noFill/>
                    </a:lnL>
                    <a:lnR>
                      <a:noFill/>
                    </a:lnR>
                    <a:lnT>
                      <a:noFill/>
                    </a:lnT>
                    <a:lnB w="6350" cap="flat" cmpd="sng" algn="ctr">
                      <a:solidFill>
                        <a:srgbClr val="000000"/>
                      </a:solidFill>
                      <a:prstDash val="solid"/>
                      <a:round/>
                      <a:headEnd type="none" w="med" len="med"/>
                      <a:tailEnd type="none" w="med" len="med"/>
                    </a:lnB>
                    <a:solidFill>
                      <a:srgbClr val="0C769E"/>
                    </a:solidFill>
                  </a:tcPr>
                </a:tc>
                <a:tc>
                  <a:txBody>
                    <a:bodyPr/>
                    <a:lstStyle/>
                    <a:p>
                      <a:pPr algn="ctr" fontAlgn="b"/>
                      <a:r>
                        <a:rPr lang="en-US" sz="1500" b="1" i="0" u="none" strike="noStrike" dirty="0">
                          <a:solidFill>
                            <a:srgbClr val="FFFFFF"/>
                          </a:solidFill>
                          <a:effectLst/>
                          <a:latin typeface="Aptos Narrow" panose="020B0004020202020204" pitchFamily="34" charset="0"/>
                        </a:rPr>
                        <a:t>H1N2</a:t>
                      </a:r>
                    </a:p>
                  </a:txBody>
                  <a:tcPr marL="12700" marR="12700" marT="12700" marB="0" anchor="ctr">
                    <a:lnL>
                      <a:noFill/>
                    </a:lnL>
                    <a:lnR>
                      <a:noFill/>
                    </a:lnR>
                    <a:lnT>
                      <a:noFill/>
                    </a:lnT>
                    <a:lnB w="6350" cap="flat" cmpd="sng" algn="ctr">
                      <a:solidFill>
                        <a:srgbClr val="000000"/>
                      </a:solidFill>
                      <a:prstDash val="solid"/>
                      <a:round/>
                      <a:headEnd type="none" w="med" len="med"/>
                      <a:tailEnd type="none" w="med" len="med"/>
                    </a:lnB>
                    <a:solidFill>
                      <a:srgbClr val="0C769E"/>
                    </a:solidFill>
                  </a:tcPr>
                </a:tc>
                <a:tc>
                  <a:txBody>
                    <a:bodyPr/>
                    <a:lstStyle/>
                    <a:p>
                      <a:pPr algn="ctr" fontAlgn="b"/>
                      <a:r>
                        <a:rPr lang="en-US" sz="1500" b="1" i="0" u="none" strike="noStrike" dirty="0">
                          <a:solidFill>
                            <a:srgbClr val="FFFFFF"/>
                          </a:solidFill>
                          <a:effectLst/>
                          <a:latin typeface="Aptos Narrow" panose="020B0004020202020204" pitchFamily="34" charset="0"/>
                        </a:rPr>
                        <a:t>Total</a:t>
                      </a:r>
                    </a:p>
                  </a:txBody>
                  <a:tcPr marL="12700" marR="12700" marT="12700" marB="0" anchor="ctr">
                    <a:lnL>
                      <a:noFill/>
                    </a:lnL>
                    <a:lnR>
                      <a:noFill/>
                    </a:lnR>
                    <a:lnT>
                      <a:noFill/>
                    </a:lnT>
                    <a:lnB w="6350" cap="flat" cmpd="sng" algn="ctr">
                      <a:solidFill>
                        <a:srgbClr val="000000"/>
                      </a:solidFill>
                      <a:prstDash val="solid"/>
                      <a:round/>
                      <a:headEnd type="none" w="med" len="med"/>
                      <a:tailEnd type="none" w="med" len="med"/>
                    </a:lnB>
                    <a:solidFill>
                      <a:srgbClr val="0C769E"/>
                    </a:solidFill>
                  </a:tcPr>
                </a:tc>
                <a:extLst>
                  <a:ext uri="{0D108BD9-81ED-4DB2-BD59-A6C34878D82A}">
                    <a16:rowId xmlns:a16="http://schemas.microsoft.com/office/drawing/2014/main" val="1713550048"/>
                  </a:ext>
                </a:extLst>
              </a:tr>
              <a:tr h="440267">
                <a:tc>
                  <a:txBody>
                    <a:bodyPr/>
                    <a:lstStyle/>
                    <a:p>
                      <a:pPr algn="ctr" fontAlgn="b"/>
                      <a:r>
                        <a:rPr lang="en-US" sz="1500" b="1" i="0" u="none" strike="noStrike" dirty="0">
                          <a:solidFill>
                            <a:srgbClr val="FFFFFF"/>
                          </a:solidFill>
                          <a:effectLst/>
                          <a:latin typeface="Aptos Narrow" panose="020B0004020202020204" pitchFamily="34" charset="0"/>
                        </a:rPr>
                        <a:t>2019</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solidFill>
                      <a:srgbClr val="61CBF3"/>
                    </a:solidFill>
                  </a:tcPr>
                </a:tc>
                <a:tc>
                  <a:txBody>
                    <a:bodyPr/>
                    <a:lstStyle/>
                    <a:p>
                      <a:pPr algn="ctr" fontAlgn="b"/>
                      <a:r>
                        <a:rPr lang="en-US" sz="1500" b="1" i="0" u="none" strike="noStrike" dirty="0">
                          <a:solidFill>
                            <a:srgbClr val="000000"/>
                          </a:solidFill>
                          <a:effectLst/>
                          <a:latin typeface="Aptos Narrow" panose="020B0004020202020204" pitchFamily="34" charset="0"/>
                        </a:rPr>
                        <a:t>1</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n-US" sz="1500" b="1" i="0" u="none" strike="noStrike" dirty="0">
                          <a:solidFill>
                            <a:srgbClr val="000000"/>
                          </a:solidFill>
                          <a:effectLst/>
                          <a:latin typeface="Aptos Narrow" panose="020B0004020202020204" pitchFamily="34" charset="0"/>
                        </a:rPr>
                        <a:t>89</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n-US" sz="1500" b="1" i="0" u="none" strike="noStrike" dirty="0">
                          <a:solidFill>
                            <a:srgbClr val="000000"/>
                          </a:solidFill>
                          <a:effectLst/>
                          <a:latin typeface="Aptos Narrow" panose="020B0004020202020204" pitchFamily="34" charset="0"/>
                        </a:rPr>
                        <a:t>90</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963901014"/>
                  </a:ext>
                </a:extLst>
              </a:tr>
              <a:tr h="440267">
                <a:tc>
                  <a:txBody>
                    <a:bodyPr/>
                    <a:lstStyle/>
                    <a:p>
                      <a:pPr algn="ctr" fontAlgn="b"/>
                      <a:r>
                        <a:rPr lang="en-US" sz="1500" b="1" i="0" u="none" strike="noStrike" dirty="0">
                          <a:solidFill>
                            <a:srgbClr val="FFFFFF"/>
                          </a:solidFill>
                          <a:effectLst/>
                          <a:latin typeface="Aptos Narrow" panose="020B0004020202020204" pitchFamily="34" charset="0"/>
                        </a:rPr>
                        <a:t>2020</a:t>
                      </a:r>
                    </a:p>
                  </a:txBody>
                  <a:tcPr marL="12700" marR="12700" marT="12700" marB="0" anchor="ctr">
                    <a:lnL>
                      <a:noFill/>
                    </a:lnL>
                    <a:lnR>
                      <a:noFill/>
                    </a:lnR>
                    <a:lnT>
                      <a:noFill/>
                    </a:lnT>
                    <a:lnB>
                      <a:noFill/>
                    </a:lnB>
                    <a:solidFill>
                      <a:srgbClr val="61CBF3"/>
                    </a:solidFill>
                  </a:tcPr>
                </a:tc>
                <a:tc>
                  <a:txBody>
                    <a:bodyPr/>
                    <a:lstStyle/>
                    <a:p>
                      <a:pPr algn="ctr" fontAlgn="b"/>
                      <a:r>
                        <a:rPr lang="en-US" sz="1500" b="1" i="0" u="none" strike="noStrike" dirty="0">
                          <a:solidFill>
                            <a:srgbClr val="000000"/>
                          </a:solidFill>
                          <a:effectLst/>
                          <a:latin typeface="Aptos Narrow" panose="020B0004020202020204" pitchFamily="34" charset="0"/>
                        </a:rPr>
                        <a:t>1</a:t>
                      </a:r>
                    </a:p>
                  </a:txBody>
                  <a:tcPr marL="12700" marR="12700" marT="12700" marB="0" anchor="ctr">
                    <a:lnL>
                      <a:noFill/>
                    </a:lnL>
                    <a:lnR>
                      <a:noFill/>
                    </a:lnR>
                    <a:lnT>
                      <a:noFill/>
                    </a:lnT>
                    <a:lnB>
                      <a:noFill/>
                    </a:lnB>
                    <a:solidFill>
                      <a:srgbClr val="FFFFFF"/>
                    </a:solidFill>
                  </a:tcPr>
                </a:tc>
                <a:tc>
                  <a:txBody>
                    <a:bodyPr/>
                    <a:lstStyle/>
                    <a:p>
                      <a:pPr algn="ctr" fontAlgn="b"/>
                      <a:r>
                        <a:rPr lang="en-US" sz="1500" b="1" i="0" u="none" strike="noStrike" dirty="0">
                          <a:solidFill>
                            <a:srgbClr val="000000"/>
                          </a:solidFill>
                          <a:effectLst/>
                          <a:latin typeface="Aptos Narrow" panose="020B0004020202020204" pitchFamily="34" charset="0"/>
                        </a:rPr>
                        <a:t>67</a:t>
                      </a:r>
                    </a:p>
                  </a:txBody>
                  <a:tcPr marL="12700" marR="12700" marT="12700" marB="0" anchor="ctr">
                    <a:lnL>
                      <a:noFill/>
                    </a:lnL>
                    <a:lnR>
                      <a:noFill/>
                    </a:lnR>
                    <a:lnT>
                      <a:noFill/>
                    </a:lnT>
                    <a:lnB>
                      <a:noFill/>
                    </a:lnB>
                    <a:solidFill>
                      <a:srgbClr val="FFFFFF"/>
                    </a:solidFill>
                  </a:tcPr>
                </a:tc>
                <a:tc>
                  <a:txBody>
                    <a:bodyPr/>
                    <a:lstStyle/>
                    <a:p>
                      <a:pPr algn="ctr" fontAlgn="b"/>
                      <a:r>
                        <a:rPr lang="en-US" sz="1500" b="1" i="0" u="none" strike="noStrike" dirty="0">
                          <a:solidFill>
                            <a:srgbClr val="000000"/>
                          </a:solidFill>
                          <a:effectLst/>
                          <a:latin typeface="Aptos Narrow" panose="020B0004020202020204" pitchFamily="34" charset="0"/>
                        </a:rPr>
                        <a:t>68</a:t>
                      </a:r>
                    </a:p>
                  </a:txBody>
                  <a:tcPr marL="12700" marR="12700" marT="12700" marB="0" anchor="ctr">
                    <a:lnL>
                      <a:noFill/>
                    </a:lnL>
                    <a:lnR>
                      <a:noFill/>
                    </a:lnR>
                    <a:lnT>
                      <a:noFill/>
                    </a:lnT>
                    <a:lnB>
                      <a:noFill/>
                    </a:lnB>
                    <a:solidFill>
                      <a:srgbClr val="FFFFFF"/>
                    </a:solidFill>
                  </a:tcPr>
                </a:tc>
                <a:extLst>
                  <a:ext uri="{0D108BD9-81ED-4DB2-BD59-A6C34878D82A}">
                    <a16:rowId xmlns:a16="http://schemas.microsoft.com/office/drawing/2014/main" val="2918680827"/>
                  </a:ext>
                </a:extLst>
              </a:tr>
              <a:tr h="440267">
                <a:tc>
                  <a:txBody>
                    <a:bodyPr/>
                    <a:lstStyle/>
                    <a:p>
                      <a:pPr algn="ctr" fontAlgn="b"/>
                      <a:r>
                        <a:rPr lang="en-US" sz="1500" b="1" i="0" u="none" strike="noStrike" dirty="0">
                          <a:solidFill>
                            <a:srgbClr val="FFFFFF"/>
                          </a:solidFill>
                          <a:effectLst/>
                          <a:latin typeface="Aptos Narrow" panose="020B0004020202020204" pitchFamily="34" charset="0"/>
                        </a:rPr>
                        <a:t>2021</a:t>
                      </a:r>
                    </a:p>
                  </a:txBody>
                  <a:tcPr marL="12700" marR="12700" marT="12700" marB="0" anchor="ctr">
                    <a:lnL>
                      <a:noFill/>
                    </a:lnL>
                    <a:lnR>
                      <a:noFill/>
                    </a:lnR>
                    <a:lnT>
                      <a:noFill/>
                    </a:lnT>
                    <a:lnB>
                      <a:noFill/>
                    </a:lnB>
                    <a:solidFill>
                      <a:srgbClr val="61CBF3"/>
                    </a:solidFill>
                  </a:tcPr>
                </a:tc>
                <a:tc>
                  <a:txBody>
                    <a:bodyPr/>
                    <a:lstStyle/>
                    <a:p>
                      <a:pPr algn="ctr" fontAlgn="b"/>
                      <a:r>
                        <a:rPr lang="en-US" sz="1500" b="1" i="0" u="none" strike="noStrike" dirty="0">
                          <a:solidFill>
                            <a:srgbClr val="000000"/>
                          </a:solidFill>
                          <a:effectLst/>
                          <a:latin typeface="Aptos Narrow" panose="020B0004020202020204" pitchFamily="34" charset="0"/>
                        </a:rPr>
                        <a:t>16</a:t>
                      </a:r>
                    </a:p>
                  </a:txBody>
                  <a:tcPr marL="12700" marR="12700" marT="12700" marB="0" anchor="ctr">
                    <a:lnL>
                      <a:noFill/>
                    </a:lnL>
                    <a:lnR>
                      <a:noFill/>
                    </a:lnR>
                    <a:lnT>
                      <a:noFill/>
                    </a:lnT>
                    <a:lnB>
                      <a:noFill/>
                    </a:lnB>
                    <a:solidFill>
                      <a:srgbClr val="FFFFFF"/>
                    </a:solidFill>
                  </a:tcPr>
                </a:tc>
                <a:tc>
                  <a:txBody>
                    <a:bodyPr/>
                    <a:lstStyle/>
                    <a:p>
                      <a:pPr algn="ctr" fontAlgn="b"/>
                      <a:r>
                        <a:rPr lang="en-US" sz="1500" b="1" i="0" u="none" strike="noStrike" dirty="0">
                          <a:solidFill>
                            <a:srgbClr val="000000"/>
                          </a:solidFill>
                          <a:effectLst/>
                          <a:latin typeface="Aptos Narrow" panose="020B0004020202020204" pitchFamily="34" charset="0"/>
                        </a:rPr>
                        <a:t>45</a:t>
                      </a:r>
                    </a:p>
                  </a:txBody>
                  <a:tcPr marL="12700" marR="12700" marT="12700" marB="0" anchor="ctr">
                    <a:lnL>
                      <a:noFill/>
                    </a:lnL>
                    <a:lnR>
                      <a:noFill/>
                    </a:lnR>
                    <a:lnT>
                      <a:noFill/>
                    </a:lnT>
                    <a:lnB>
                      <a:noFill/>
                    </a:lnB>
                    <a:solidFill>
                      <a:srgbClr val="FFFFFF"/>
                    </a:solidFill>
                  </a:tcPr>
                </a:tc>
                <a:tc>
                  <a:txBody>
                    <a:bodyPr/>
                    <a:lstStyle/>
                    <a:p>
                      <a:pPr algn="ctr" fontAlgn="b"/>
                      <a:r>
                        <a:rPr lang="en-US" sz="1500" b="1" i="0" u="none" strike="noStrike" dirty="0">
                          <a:solidFill>
                            <a:srgbClr val="000000"/>
                          </a:solidFill>
                          <a:effectLst/>
                          <a:latin typeface="Aptos Narrow" panose="020B0004020202020204" pitchFamily="34" charset="0"/>
                        </a:rPr>
                        <a:t>61</a:t>
                      </a:r>
                    </a:p>
                  </a:txBody>
                  <a:tcPr marL="12700" marR="12700" marT="12700" marB="0" anchor="ctr">
                    <a:lnL>
                      <a:noFill/>
                    </a:lnL>
                    <a:lnR>
                      <a:noFill/>
                    </a:lnR>
                    <a:lnT>
                      <a:noFill/>
                    </a:lnT>
                    <a:lnB>
                      <a:noFill/>
                    </a:lnB>
                    <a:solidFill>
                      <a:srgbClr val="FFFFFF"/>
                    </a:solidFill>
                  </a:tcPr>
                </a:tc>
                <a:extLst>
                  <a:ext uri="{0D108BD9-81ED-4DB2-BD59-A6C34878D82A}">
                    <a16:rowId xmlns:a16="http://schemas.microsoft.com/office/drawing/2014/main" val="1403992280"/>
                  </a:ext>
                </a:extLst>
              </a:tr>
              <a:tr h="440267">
                <a:tc>
                  <a:txBody>
                    <a:bodyPr/>
                    <a:lstStyle/>
                    <a:p>
                      <a:pPr algn="ctr" fontAlgn="b"/>
                      <a:r>
                        <a:rPr lang="en-US" sz="1500" b="1" i="0" u="none" strike="noStrike" dirty="0">
                          <a:solidFill>
                            <a:srgbClr val="FFFFFF"/>
                          </a:solidFill>
                          <a:effectLst/>
                          <a:latin typeface="Aptos Narrow" panose="020B0004020202020204" pitchFamily="34" charset="0"/>
                        </a:rPr>
                        <a:t>2022</a:t>
                      </a:r>
                    </a:p>
                  </a:txBody>
                  <a:tcPr marL="12700" marR="12700" marT="12700" marB="0" anchor="ctr">
                    <a:lnL>
                      <a:noFill/>
                    </a:lnL>
                    <a:lnR>
                      <a:noFill/>
                    </a:lnR>
                    <a:lnT>
                      <a:noFill/>
                    </a:lnT>
                    <a:lnB>
                      <a:noFill/>
                    </a:lnB>
                    <a:solidFill>
                      <a:srgbClr val="61CBF3"/>
                    </a:solidFill>
                  </a:tcPr>
                </a:tc>
                <a:tc>
                  <a:txBody>
                    <a:bodyPr/>
                    <a:lstStyle/>
                    <a:p>
                      <a:pPr algn="ctr" fontAlgn="b"/>
                      <a:r>
                        <a:rPr lang="en-US" sz="1500" b="1" i="0" u="none" strike="noStrike" dirty="0">
                          <a:solidFill>
                            <a:srgbClr val="000000"/>
                          </a:solidFill>
                          <a:effectLst/>
                          <a:latin typeface="Aptos Narrow" panose="020B0004020202020204" pitchFamily="34" charset="0"/>
                        </a:rPr>
                        <a:t>91</a:t>
                      </a:r>
                    </a:p>
                  </a:txBody>
                  <a:tcPr marL="12700" marR="12700" marT="12700" marB="0" anchor="ctr">
                    <a:lnL>
                      <a:noFill/>
                    </a:lnL>
                    <a:lnR>
                      <a:noFill/>
                    </a:lnR>
                    <a:lnT>
                      <a:noFill/>
                    </a:lnT>
                    <a:lnB>
                      <a:noFill/>
                    </a:lnB>
                    <a:solidFill>
                      <a:srgbClr val="FFFFFF"/>
                    </a:solidFill>
                  </a:tcPr>
                </a:tc>
                <a:tc>
                  <a:txBody>
                    <a:bodyPr/>
                    <a:lstStyle/>
                    <a:p>
                      <a:pPr algn="ctr" fontAlgn="b"/>
                      <a:r>
                        <a:rPr lang="en-US" sz="1500" b="1" i="0" u="none" strike="noStrike" dirty="0">
                          <a:solidFill>
                            <a:srgbClr val="000000"/>
                          </a:solidFill>
                          <a:effectLst/>
                          <a:latin typeface="Aptos Narrow" panose="020B0004020202020204" pitchFamily="34" charset="0"/>
                        </a:rPr>
                        <a:t>59</a:t>
                      </a:r>
                    </a:p>
                  </a:txBody>
                  <a:tcPr marL="12700" marR="12700" marT="12700" marB="0" anchor="ctr">
                    <a:lnL>
                      <a:noFill/>
                    </a:lnL>
                    <a:lnR>
                      <a:noFill/>
                    </a:lnR>
                    <a:lnT>
                      <a:noFill/>
                    </a:lnT>
                    <a:lnB>
                      <a:noFill/>
                    </a:lnB>
                    <a:solidFill>
                      <a:srgbClr val="FFFFFF"/>
                    </a:solidFill>
                  </a:tcPr>
                </a:tc>
                <a:tc>
                  <a:txBody>
                    <a:bodyPr/>
                    <a:lstStyle/>
                    <a:p>
                      <a:pPr algn="ctr" fontAlgn="b"/>
                      <a:r>
                        <a:rPr lang="en-US" sz="1500" b="1" i="0" u="none" strike="noStrike" dirty="0">
                          <a:solidFill>
                            <a:srgbClr val="000000"/>
                          </a:solidFill>
                          <a:effectLst/>
                          <a:latin typeface="Aptos Narrow" panose="020B0004020202020204" pitchFamily="34" charset="0"/>
                        </a:rPr>
                        <a:t>150</a:t>
                      </a:r>
                    </a:p>
                  </a:txBody>
                  <a:tcPr marL="12700" marR="12700" marT="12700" marB="0" anchor="ctr">
                    <a:lnL>
                      <a:noFill/>
                    </a:lnL>
                    <a:lnR>
                      <a:noFill/>
                    </a:lnR>
                    <a:lnT>
                      <a:noFill/>
                    </a:lnT>
                    <a:lnB>
                      <a:noFill/>
                    </a:lnB>
                    <a:solidFill>
                      <a:srgbClr val="FFFFFF"/>
                    </a:solidFill>
                  </a:tcPr>
                </a:tc>
                <a:extLst>
                  <a:ext uri="{0D108BD9-81ED-4DB2-BD59-A6C34878D82A}">
                    <a16:rowId xmlns:a16="http://schemas.microsoft.com/office/drawing/2014/main" val="375792924"/>
                  </a:ext>
                </a:extLst>
              </a:tr>
              <a:tr h="440267">
                <a:tc>
                  <a:txBody>
                    <a:bodyPr/>
                    <a:lstStyle/>
                    <a:p>
                      <a:pPr algn="ctr" fontAlgn="b"/>
                      <a:r>
                        <a:rPr lang="en-US" sz="1500" b="1" i="0" u="none" strike="noStrike" dirty="0">
                          <a:solidFill>
                            <a:srgbClr val="FFFFFF"/>
                          </a:solidFill>
                          <a:effectLst/>
                          <a:latin typeface="Aptos Narrow" panose="020B0004020202020204" pitchFamily="34" charset="0"/>
                        </a:rPr>
                        <a:t>2023</a:t>
                      </a:r>
                    </a:p>
                  </a:txBody>
                  <a:tcPr marL="12700" marR="12700" marT="12700" marB="0" anchor="ctr">
                    <a:lnL>
                      <a:noFill/>
                    </a:lnL>
                    <a:lnR>
                      <a:noFill/>
                    </a:lnR>
                    <a:lnT>
                      <a:noFill/>
                    </a:lnT>
                    <a:lnB>
                      <a:noFill/>
                    </a:lnB>
                    <a:solidFill>
                      <a:srgbClr val="61CBF3"/>
                    </a:solidFill>
                  </a:tcPr>
                </a:tc>
                <a:tc>
                  <a:txBody>
                    <a:bodyPr/>
                    <a:lstStyle/>
                    <a:p>
                      <a:pPr algn="ctr" fontAlgn="b"/>
                      <a:r>
                        <a:rPr lang="en-US" sz="1500" b="1" i="0" u="none" strike="noStrike" dirty="0">
                          <a:solidFill>
                            <a:srgbClr val="000000"/>
                          </a:solidFill>
                          <a:effectLst/>
                          <a:latin typeface="Aptos Narrow" panose="020B0004020202020204" pitchFamily="34" charset="0"/>
                        </a:rPr>
                        <a:t>149</a:t>
                      </a:r>
                    </a:p>
                  </a:txBody>
                  <a:tcPr marL="12700" marR="12700" marT="12700" marB="0" anchor="ctr">
                    <a:lnL>
                      <a:noFill/>
                    </a:lnL>
                    <a:lnR>
                      <a:noFill/>
                    </a:lnR>
                    <a:lnT>
                      <a:noFill/>
                    </a:lnT>
                    <a:lnB>
                      <a:noFill/>
                    </a:lnB>
                    <a:solidFill>
                      <a:srgbClr val="FFFFFF"/>
                    </a:solidFill>
                  </a:tcPr>
                </a:tc>
                <a:tc>
                  <a:txBody>
                    <a:bodyPr/>
                    <a:lstStyle/>
                    <a:p>
                      <a:pPr algn="ctr" fontAlgn="b"/>
                      <a:r>
                        <a:rPr lang="en-US" sz="1500" b="1" i="0" u="none" strike="noStrike" dirty="0">
                          <a:solidFill>
                            <a:srgbClr val="000000"/>
                          </a:solidFill>
                          <a:effectLst/>
                          <a:latin typeface="Aptos Narrow" panose="020B0004020202020204" pitchFamily="34" charset="0"/>
                        </a:rPr>
                        <a:t>73</a:t>
                      </a:r>
                    </a:p>
                  </a:txBody>
                  <a:tcPr marL="12700" marR="12700" marT="12700" marB="0" anchor="ctr">
                    <a:lnL>
                      <a:noFill/>
                    </a:lnL>
                    <a:lnR>
                      <a:noFill/>
                    </a:lnR>
                    <a:lnT>
                      <a:noFill/>
                    </a:lnT>
                    <a:lnB>
                      <a:noFill/>
                    </a:lnB>
                    <a:solidFill>
                      <a:srgbClr val="FFFFFF"/>
                    </a:solidFill>
                  </a:tcPr>
                </a:tc>
                <a:tc>
                  <a:txBody>
                    <a:bodyPr/>
                    <a:lstStyle/>
                    <a:p>
                      <a:pPr algn="ctr" fontAlgn="b"/>
                      <a:r>
                        <a:rPr lang="en-US" sz="1500" b="1" i="0" u="none" strike="noStrike" dirty="0">
                          <a:solidFill>
                            <a:srgbClr val="000000"/>
                          </a:solidFill>
                          <a:effectLst/>
                          <a:latin typeface="Aptos Narrow" panose="020B0004020202020204" pitchFamily="34" charset="0"/>
                        </a:rPr>
                        <a:t>222</a:t>
                      </a:r>
                    </a:p>
                  </a:txBody>
                  <a:tcPr marL="12700" marR="12700" marT="12700" marB="0" anchor="ctr">
                    <a:lnL>
                      <a:noFill/>
                    </a:lnL>
                    <a:lnR>
                      <a:noFill/>
                    </a:lnR>
                    <a:lnT>
                      <a:noFill/>
                    </a:lnT>
                    <a:lnB>
                      <a:noFill/>
                    </a:lnB>
                    <a:solidFill>
                      <a:srgbClr val="FFFFFF"/>
                    </a:solidFill>
                  </a:tcPr>
                </a:tc>
                <a:extLst>
                  <a:ext uri="{0D108BD9-81ED-4DB2-BD59-A6C34878D82A}">
                    <a16:rowId xmlns:a16="http://schemas.microsoft.com/office/drawing/2014/main" val="2452093308"/>
                  </a:ext>
                </a:extLst>
              </a:tr>
            </a:tbl>
          </a:graphicData>
        </a:graphic>
      </p:graphicFrame>
      <p:sp>
        <p:nvSpPr>
          <p:cNvPr id="20" name="TextBox 19">
            <a:extLst>
              <a:ext uri="{FF2B5EF4-FFF2-40B4-BE49-F238E27FC236}">
                <a16:creationId xmlns:a16="http://schemas.microsoft.com/office/drawing/2014/main" id="{B5E60DEA-77FD-3A63-C8FF-9F8DAB5414A1}"/>
              </a:ext>
            </a:extLst>
          </p:cNvPr>
          <p:cNvSpPr txBox="1"/>
          <p:nvPr/>
        </p:nvSpPr>
        <p:spPr>
          <a:xfrm>
            <a:off x="812646" y="777479"/>
            <a:ext cx="10268373" cy="543675"/>
          </a:xfrm>
          <a:prstGeom prst="rect">
            <a:avLst/>
          </a:prstGeom>
          <a:noFill/>
        </p:spPr>
        <p:txBody>
          <a:bodyPr wrap="square" rtlCol="0">
            <a:spAutoFit/>
          </a:bodyPr>
          <a:lstStyle/>
          <a:p>
            <a:r>
              <a:rPr lang="en-US" sz="2933" b="1" dirty="0">
                <a:solidFill>
                  <a:srgbClr val="C8102E"/>
                </a:solidFill>
                <a:latin typeface="Univers 75 Black" charset="0"/>
              </a:rPr>
              <a:t>Increased detection of H1N1 alpha (1A.1.1)</a:t>
            </a:r>
            <a:endParaRPr lang="en-US" sz="2933" dirty="0">
              <a:solidFill>
                <a:srgbClr val="C8102E"/>
              </a:solidFill>
            </a:endParaRPr>
          </a:p>
        </p:txBody>
      </p:sp>
      <p:cxnSp>
        <p:nvCxnSpPr>
          <p:cNvPr id="25" name="Straight Connector 24">
            <a:extLst>
              <a:ext uri="{FF2B5EF4-FFF2-40B4-BE49-F238E27FC236}">
                <a16:creationId xmlns:a16="http://schemas.microsoft.com/office/drawing/2014/main" id="{FBE88FEE-E3FA-17A3-2F72-FB2F25DFD856}"/>
              </a:ext>
            </a:extLst>
          </p:cNvPr>
          <p:cNvCxnSpPr/>
          <p:nvPr/>
        </p:nvCxnSpPr>
        <p:spPr bwMode="auto">
          <a:xfrm>
            <a:off x="11277600" y="6421967"/>
            <a:ext cx="0" cy="203200"/>
          </a:xfrm>
          <a:prstGeom prst="line">
            <a:avLst/>
          </a:prstGeom>
          <a:solidFill>
            <a:schemeClr val="accent1"/>
          </a:solidFill>
          <a:ln w="9525" cap="flat" cmpd="sng" algn="ctr">
            <a:solidFill>
              <a:srgbClr val="F1BE48"/>
            </a:solidFill>
            <a:prstDash val="solid"/>
            <a:round/>
            <a:headEnd type="none" w="med" len="med"/>
            <a:tailEnd type="none" w="med" len="med"/>
          </a:ln>
          <a:effectLst/>
        </p:spPr>
      </p:cxnSp>
      <p:graphicFrame>
        <p:nvGraphicFramePr>
          <p:cNvPr id="7" name="Chart 6">
            <a:extLst>
              <a:ext uri="{FF2B5EF4-FFF2-40B4-BE49-F238E27FC236}">
                <a16:creationId xmlns:a16="http://schemas.microsoft.com/office/drawing/2014/main" id="{2E1EE95D-5661-4E95-199D-264326FD5694}"/>
              </a:ext>
            </a:extLst>
          </p:cNvPr>
          <p:cNvGraphicFramePr>
            <a:graphicFrameLocks/>
          </p:cNvGraphicFramePr>
          <p:nvPr/>
        </p:nvGraphicFramePr>
        <p:xfrm>
          <a:off x="774545" y="2108200"/>
          <a:ext cx="6096000" cy="3657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1394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CBBA1-CCB2-E2CF-E00D-544A4535A16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812FED7-3F5A-FE3E-87AD-27730E84B370}"/>
              </a:ext>
            </a:extLst>
          </p:cNvPr>
          <p:cNvSpPr txBox="1"/>
          <p:nvPr/>
        </p:nvSpPr>
        <p:spPr>
          <a:xfrm>
            <a:off x="812646" y="777479"/>
            <a:ext cx="10268373" cy="543675"/>
          </a:xfrm>
          <a:prstGeom prst="rect">
            <a:avLst/>
          </a:prstGeom>
          <a:noFill/>
        </p:spPr>
        <p:txBody>
          <a:bodyPr wrap="square" rtlCol="0">
            <a:spAutoFit/>
          </a:bodyPr>
          <a:lstStyle/>
          <a:p>
            <a:r>
              <a:rPr lang="en-US" sz="2933" b="1" dirty="0">
                <a:solidFill>
                  <a:srgbClr val="C8102E"/>
                </a:solidFill>
                <a:latin typeface="Univers 75 Black" charset="0"/>
              </a:rPr>
              <a:t>Alpha (1A.1.1) detections as subtypes</a:t>
            </a:r>
          </a:p>
        </p:txBody>
      </p:sp>
      <p:pic>
        <p:nvPicPr>
          <p:cNvPr id="5" name="Picture 4">
            <a:extLst>
              <a:ext uri="{FF2B5EF4-FFF2-40B4-BE49-F238E27FC236}">
                <a16:creationId xmlns:a16="http://schemas.microsoft.com/office/drawing/2014/main" id="{B2C1B553-2C3F-A477-4F4F-0FBB1E956B29}"/>
              </a:ext>
            </a:extLst>
          </p:cNvPr>
          <p:cNvPicPr>
            <a:picLocks noChangeAspect="1"/>
          </p:cNvPicPr>
          <p:nvPr/>
        </p:nvPicPr>
        <p:blipFill>
          <a:blip r:embed="rId3"/>
          <a:stretch>
            <a:fillRect/>
          </a:stretch>
        </p:blipFill>
        <p:spPr>
          <a:xfrm>
            <a:off x="1117600" y="1498601"/>
            <a:ext cx="3759200" cy="4662249"/>
          </a:xfrm>
          <a:prstGeom prst="rect">
            <a:avLst/>
          </a:prstGeom>
        </p:spPr>
      </p:pic>
      <p:sp>
        <p:nvSpPr>
          <p:cNvPr id="6" name="TextBox 5">
            <a:extLst>
              <a:ext uri="{FF2B5EF4-FFF2-40B4-BE49-F238E27FC236}">
                <a16:creationId xmlns:a16="http://schemas.microsoft.com/office/drawing/2014/main" id="{D5267045-AA88-3F9C-E46F-0667113AF9C5}"/>
              </a:ext>
            </a:extLst>
          </p:cNvPr>
          <p:cNvSpPr txBox="1"/>
          <p:nvPr/>
        </p:nvSpPr>
        <p:spPr>
          <a:xfrm>
            <a:off x="5415451" y="1733907"/>
            <a:ext cx="5862149" cy="1323632"/>
          </a:xfrm>
          <a:prstGeom prst="rect">
            <a:avLst/>
          </a:prstGeom>
          <a:noFill/>
        </p:spPr>
        <p:txBody>
          <a:bodyPr wrap="square" rtlCol="0">
            <a:spAutoFit/>
          </a:bodyPr>
          <a:lstStyle/>
          <a:p>
            <a:pPr marL="457189" indent="-457189">
              <a:buFont typeface="Arial" panose="020B0604020202020204" pitchFamily="34" charset="0"/>
              <a:buChar char="•"/>
            </a:pPr>
            <a:r>
              <a:rPr lang="en-US" sz="2667" dirty="0"/>
              <a:t>H1N1 alpha are more genetically similar than H1N2</a:t>
            </a:r>
          </a:p>
          <a:p>
            <a:pPr marL="457189" indent="-457189">
              <a:buFont typeface="Arial" panose="020B0604020202020204" pitchFamily="34" charset="0"/>
              <a:buChar char="•"/>
            </a:pPr>
            <a:r>
              <a:rPr lang="en-US" sz="2667" dirty="0"/>
              <a:t>Interspersed with N2 reassortment</a:t>
            </a:r>
          </a:p>
        </p:txBody>
      </p:sp>
      <p:sp>
        <p:nvSpPr>
          <p:cNvPr id="7" name="TextBox 6">
            <a:extLst>
              <a:ext uri="{FF2B5EF4-FFF2-40B4-BE49-F238E27FC236}">
                <a16:creationId xmlns:a16="http://schemas.microsoft.com/office/drawing/2014/main" id="{226CC6CC-CB33-A6A0-5279-E203444736EF}"/>
              </a:ext>
            </a:extLst>
          </p:cNvPr>
          <p:cNvSpPr txBox="1"/>
          <p:nvPr/>
        </p:nvSpPr>
        <p:spPr>
          <a:xfrm>
            <a:off x="2743201" y="2616201"/>
            <a:ext cx="1003108" cy="379656"/>
          </a:xfrm>
          <a:prstGeom prst="rect">
            <a:avLst/>
          </a:prstGeom>
          <a:noFill/>
        </p:spPr>
        <p:txBody>
          <a:bodyPr wrap="square" rtlCol="0">
            <a:spAutoFit/>
          </a:bodyPr>
          <a:lstStyle/>
          <a:p>
            <a:r>
              <a:rPr lang="en-US" sz="1867" b="1" dirty="0">
                <a:solidFill>
                  <a:srgbClr val="00B050"/>
                </a:solidFill>
                <a:latin typeface="Arial" panose="020B0604020202020204" pitchFamily="34" charset="0"/>
                <a:cs typeface="Arial" panose="020B0604020202020204" pitchFamily="34" charset="0"/>
              </a:rPr>
              <a:t>H1N1</a:t>
            </a:r>
          </a:p>
        </p:txBody>
      </p:sp>
      <p:sp>
        <p:nvSpPr>
          <p:cNvPr id="8" name="TextBox 7">
            <a:extLst>
              <a:ext uri="{FF2B5EF4-FFF2-40B4-BE49-F238E27FC236}">
                <a16:creationId xmlns:a16="http://schemas.microsoft.com/office/drawing/2014/main" id="{1B8FB157-173D-1FB4-0E56-A7DC6CC8A42D}"/>
              </a:ext>
            </a:extLst>
          </p:cNvPr>
          <p:cNvSpPr txBox="1"/>
          <p:nvPr/>
        </p:nvSpPr>
        <p:spPr>
          <a:xfrm>
            <a:off x="1130301" y="4241801"/>
            <a:ext cx="1003108" cy="379656"/>
          </a:xfrm>
          <a:prstGeom prst="rect">
            <a:avLst/>
          </a:prstGeom>
          <a:noFill/>
        </p:spPr>
        <p:txBody>
          <a:bodyPr wrap="square" rtlCol="0">
            <a:spAutoFit/>
          </a:bodyPr>
          <a:lstStyle/>
          <a:p>
            <a:r>
              <a:rPr lang="en-US" sz="1867" b="1" dirty="0">
                <a:solidFill>
                  <a:srgbClr val="0070C0"/>
                </a:solidFill>
                <a:latin typeface="Arial" panose="020B0604020202020204" pitchFamily="34" charset="0"/>
                <a:cs typeface="Arial" panose="020B0604020202020204" pitchFamily="34" charset="0"/>
              </a:rPr>
              <a:t>H1N2</a:t>
            </a:r>
          </a:p>
        </p:txBody>
      </p:sp>
    </p:spTree>
    <p:extLst>
      <p:ext uri="{BB962C8B-B14F-4D97-AF65-F5344CB8AC3E}">
        <p14:creationId xmlns:p14="http://schemas.microsoft.com/office/powerpoint/2010/main" val="2861762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F7236-8474-BFA5-BBBE-2286FC28F15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EEA2229-2581-1D4C-874E-82DBB8BEB7CE}"/>
              </a:ext>
            </a:extLst>
          </p:cNvPr>
          <p:cNvPicPr>
            <a:picLocks noChangeAspect="1"/>
          </p:cNvPicPr>
          <p:nvPr/>
        </p:nvPicPr>
        <p:blipFill>
          <a:blip r:embed="rId3"/>
          <a:stretch>
            <a:fillRect/>
          </a:stretch>
        </p:blipFill>
        <p:spPr>
          <a:xfrm>
            <a:off x="1015845" y="1568923"/>
            <a:ext cx="4064155" cy="4603277"/>
          </a:xfrm>
          <a:prstGeom prst="rect">
            <a:avLst/>
          </a:prstGeom>
        </p:spPr>
      </p:pic>
      <p:sp>
        <p:nvSpPr>
          <p:cNvPr id="3" name="TextBox 2">
            <a:extLst>
              <a:ext uri="{FF2B5EF4-FFF2-40B4-BE49-F238E27FC236}">
                <a16:creationId xmlns:a16="http://schemas.microsoft.com/office/drawing/2014/main" id="{C916096C-7CB6-0412-E5A7-6F232B95C2EB}"/>
              </a:ext>
            </a:extLst>
          </p:cNvPr>
          <p:cNvSpPr txBox="1"/>
          <p:nvPr/>
        </p:nvSpPr>
        <p:spPr>
          <a:xfrm>
            <a:off x="812646" y="777479"/>
            <a:ext cx="10268373" cy="543675"/>
          </a:xfrm>
          <a:prstGeom prst="rect">
            <a:avLst/>
          </a:prstGeom>
          <a:noFill/>
        </p:spPr>
        <p:txBody>
          <a:bodyPr wrap="square" rtlCol="0">
            <a:spAutoFit/>
          </a:bodyPr>
          <a:lstStyle/>
          <a:p>
            <a:r>
              <a:rPr lang="en-US" sz="2933" b="1" dirty="0">
                <a:solidFill>
                  <a:srgbClr val="C8102E"/>
                </a:solidFill>
                <a:latin typeface="Univers 75 Black" charset="0"/>
              </a:rPr>
              <a:t>Alpha (1A.1.1) detections with paired neuraminidase</a:t>
            </a:r>
          </a:p>
        </p:txBody>
      </p:sp>
      <p:sp>
        <p:nvSpPr>
          <p:cNvPr id="6" name="TextBox 5">
            <a:extLst>
              <a:ext uri="{FF2B5EF4-FFF2-40B4-BE49-F238E27FC236}">
                <a16:creationId xmlns:a16="http://schemas.microsoft.com/office/drawing/2014/main" id="{8DA9CD5C-2357-DAD1-88B1-DD2C61967888}"/>
              </a:ext>
            </a:extLst>
          </p:cNvPr>
          <p:cNvSpPr txBox="1"/>
          <p:nvPr/>
        </p:nvSpPr>
        <p:spPr>
          <a:xfrm>
            <a:off x="6108699" y="1498601"/>
            <a:ext cx="5676900" cy="2144498"/>
          </a:xfrm>
          <a:prstGeom prst="rect">
            <a:avLst/>
          </a:prstGeom>
          <a:noFill/>
        </p:spPr>
        <p:txBody>
          <a:bodyPr wrap="square" rtlCol="0">
            <a:spAutoFit/>
          </a:bodyPr>
          <a:lstStyle/>
          <a:p>
            <a:pPr marL="457189" indent="-457189">
              <a:buFont typeface="Arial" panose="020B0604020202020204" pitchFamily="34" charset="0"/>
              <a:buChar char="•"/>
            </a:pPr>
            <a:r>
              <a:rPr lang="en-US" sz="2667" dirty="0"/>
              <a:t>Historically paired with N2.2002B</a:t>
            </a:r>
          </a:p>
          <a:p>
            <a:pPr marL="457189" indent="-457189">
              <a:buFont typeface="Arial" panose="020B0604020202020204" pitchFamily="34" charset="0"/>
              <a:buChar char="•"/>
            </a:pPr>
            <a:r>
              <a:rPr lang="en-US" sz="2667" dirty="0"/>
              <a:t>Short bridge period with N2.1998B</a:t>
            </a:r>
          </a:p>
          <a:p>
            <a:pPr marL="457189" indent="-457189">
              <a:buFont typeface="Arial" panose="020B0604020202020204" pitchFamily="34" charset="0"/>
              <a:buChar char="•"/>
            </a:pPr>
            <a:r>
              <a:rPr lang="en-US" sz="2667" dirty="0"/>
              <a:t>N1 region primarily N1-classical, growing number of N1-pandemic</a:t>
            </a:r>
          </a:p>
          <a:p>
            <a:pPr marL="457189" indent="-457189">
              <a:buFont typeface="Arial" panose="020B0604020202020204" pitchFamily="34" charset="0"/>
              <a:buChar char="•"/>
            </a:pPr>
            <a:r>
              <a:rPr lang="en-US" sz="2667" dirty="0"/>
              <a:t>Interspersed with multiple N2s</a:t>
            </a:r>
          </a:p>
        </p:txBody>
      </p:sp>
      <p:sp>
        <p:nvSpPr>
          <p:cNvPr id="7" name="TextBox 6">
            <a:extLst>
              <a:ext uri="{FF2B5EF4-FFF2-40B4-BE49-F238E27FC236}">
                <a16:creationId xmlns:a16="http://schemas.microsoft.com/office/drawing/2014/main" id="{0B701AE2-0F9A-7095-B379-2B488CC6C899}"/>
              </a:ext>
            </a:extLst>
          </p:cNvPr>
          <p:cNvSpPr txBox="1"/>
          <p:nvPr/>
        </p:nvSpPr>
        <p:spPr>
          <a:xfrm>
            <a:off x="4267200" y="2029102"/>
            <a:ext cx="1524000" cy="379656"/>
          </a:xfrm>
          <a:prstGeom prst="rect">
            <a:avLst/>
          </a:prstGeom>
          <a:noFill/>
        </p:spPr>
        <p:txBody>
          <a:bodyPr wrap="square" rtlCol="0">
            <a:spAutoFit/>
          </a:bodyPr>
          <a:lstStyle/>
          <a:p>
            <a:r>
              <a:rPr lang="en-US" sz="1867" b="1" dirty="0">
                <a:solidFill>
                  <a:srgbClr val="DB06E0"/>
                </a:solidFill>
                <a:latin typeface="Arial" panose="020B0604020202020204" pitchFamily="34" charset="0"/>
                <a:cs typeface="Arial" panose="020B0604020202020204" pitchFamily="34" charset="0"/>
              </a:rPr>
              <a:t>N1.PDM09</a:t>
            </a:r>
          </a:p>
        </p:txBody>
      </p:sp>
      <p:sp>
        <p:nvSpPr>
          <p:cNvPr id="8" name="TextBox 7">
            <a:extLst>
              <a:ext uri="{FF2B5EF4-FFF2-40B4-BE49-F238E27FC236}">
                <a16:creationId xmlns:a16="http://schemas.microsoft.com/office/drawing/2014/main" id="{45A588BE-565A-7BD1-5276-9ECD13C1ED55}"/>
              </a:ext>
            </a:extLst>
          </p:cNvPr>
          <p:cNvSpPr txBox="1"/>
          <p:nvPr/>
        </p:nvSpPr>
        <p:spPr>
          <a:xfrm>
            <a:off x="4943725" y="4949031"/>
            <a:ext cx="1368481" cy="379656"/>
          </a:xfrm>
          <a:prstGeom prst="rect">
            <a:avLst/>
          </a:prstGeom>
          <a:noFill/>
        </p:spPr>
        <p:txBody>
          <a:bodyPr wrap="square" rtlCol="0">
            <a:spAutoFit/>
          </a:bodyPr>
          <a:lstStyle/>
          <a:p>
            <a:r>
              <a:rPr lang="en-US" sz="1867" b="1" dirty="0">
                <a:solidFill>
                  <a:srgbClr val="33CCCC"/>
                </a:solidFill>
                <a:latin typeface="Arial" panose="020B0604020202020204" pitchFamily="34" charset="0"/>
                <a:cs typeface="Arial" panose="020B0604020202020204" pitchFamily="34" charset="0"/>
              </a:rPr>
              <a:t>N2.2002B</a:t>
            </a:r>
          </a:p>
        </p:txBody>
      </p:sp>
      <p:sp>
        <p:nvSpPr>
          <p:cNvPr id="10" name="TextBox 9">
            <a:extLst>
              <a:ext uri="{FF2B5EF4-FFF2-40B4-BE49-F238E27FC236}">
                <a16:creationId xmlns:a16="http://schemas.microsoft.com/office/drawing/2014/main" id="{3C613C08-A4E6-A58B-DC0D-706A7B79C084}"/>
              </a:ext>
            </a:extLst>
          </p:cNvPr>
          <p:cNvSpPr txBox="1"/>
          <p:nvPr/>
        </p:nvSpPr>
        <p:spPr>
          <a:xfrm>
            <a:off x="4578349" y="3223817"/>
            <a:ext cx="1733856" cy="379656"/>
          </a:xfrm>
          <a:prstGeom prst="rect">
            <a:avLst/>
          </a:prstGeom>
          <a:noFill/>
        </p:spPr>
        <p:txBody>
          <a:bodyPr wrap="square" rtlCol="0">
            <a:spAutoFit/>
          </a:bodyPr>
          <a:lstStyle/>
          <a:p>
            <a:r>
              <a:rPr lang="en-US" sz="1867" b="1" dirty="0">
                <a:solidFill>
                  <a:srgbClr val="0016E6"/>
                </a:solidFill>
                <a:latin typeface="Arial" panose="020B0604020202020204" pitchFamily="34" charset="0"/>
                <a:cs typeface="Arial" panose="020B0604020202020204" pitchFamily="34" charset="0"/>
              </a:rPr>
              <a:t>N1.Classical</a:t>
            </a:r>
          </a:p>
        </p:txBody>
      </p:sp>
      <p:sp>
        <p:nvSpPr>
          <p:cNvPr id="11" name="TextBox 10">
            <a:extLst>
              <a:ext uri="{FF2B5EF4-FFF2-40B4-BE49-F238E27FC236}">
                <a16:creationId xmlns:a16="http://schemas.microsoft.com/office/drawing/2014/main" id="{6439A060-68FF-DA7C-6E9B-9FBF3A0DF8A1}"/>
              </a:ext>
            </a:extLst>
          </p:cNvPr>
          <p:cNvSpPr txBox="1"/>
          <p:nvPr/>
        </p:nvSpPr>
        <p:spPr>
          <a:xfrm>
            <a:off x="1828801" y="3733801"/>
            <a:ext cx="1368481" cy="379656"/>
          </a:xfrm>
          <a:prstGeom prst="rect">
            <a:avLst/>
          </a:prstGeom>
          <a:noFill/>
        </p:spPr>
        <p:txBody>
          <a:bodyPr wrap="square" rtlCol="0">
            <a:spAutoFit/>
          </a:bodyPr>
          <a:lstStyle/>
          <a:p>
            <a:r>
              <a:rPr lang="en-US" sz="1867" b="1" dirty="0">
                <a:solidFill>
                  <a:srgbClr val="FFC000"/>
                </a:solidFill>
                <a:latin typeface="Arial" panose="020B0604020202020204" pitchFamily="34" charset="0"/>
                <a:cs typeface="Arial" panose="020B0604020202020204" pitchFamily="34" charset="0"/>
              </a:rPr>
              <a:t>N2.1998B</a:t>
            </a:r>
          </a:p>
        </p:txBody>
      </p:sp>
    </p:spTree>
    <p:extLst>
      <p:ext uri="{BB962C8B-B14F-4D97-AF65-F5344CB8AC3E}">
        <p14:creationId xmlns:p14="http://schemas.microsoft.com/office/powerpoint/2010/main" val="2182489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AC534-C792-3FD4-2ABC-8B87702027EE}"/>
              </a:ext>
            </a:extLst>
          </p:cNvPr>
          <p:cNvSpPr>
            <a:spLocks noGrp="1"/>
          </p:cNvSpPr>
          <p:nvPr>
            <p:ph type="title"/>
          </p:nvPr>
        </p:nvSpPr>
        <p:spPr/>
        <p:txBody>
          <a:bodyPr/>
          <a:lstStyle/>
          <a:p>
            <a:r>
              <a:rPr lang="en-US" dirty="0"/>
              <a:t>Rise of PRRSV lineages</a:t>
            </a:r>
          </a:p>
        </p:txBody>
      </p:sp>
      <p:pic>
        <p:nvPicPr>
          <p:cNvPr id="10" name="Content Placeholder 5">
            <a:extLst>
              <a:ext uri="{FF2B5EF4-FFF2-40B4-BE49-F238E27FC236}">
                <a16:creationId xmlns:a16="http://schemas.microsoft.com/office/drawing/2014/main" id="{0BAEAAAB-A877-4588-43ED-807E2879B20B}"/>
              </a:ext>
            </a:extLst>
          </p:cNvPr>
          <p:cNvPicPr>
            <a:picLocks noGrp="1" noChangeAspect="1"/>
          </p:cNvPicPr>
          <p:nvPr>
            <p:ph sz="half" idx="1"/>
          </p:nvPr>
        </p:nvPicPr>
        <p:blipFill>
          <a:blip r:embed="rId3"/>
          <a:srcRect l="22852" r="15111"/>
          <a:stretch/>
        </p:blipFill>
        <p:spPr>
          <a:xfrm>
            <a:off x="1080516" y="1275601"/>
            <a:ext cx="5686044" cy="4915743"/>
          </a:xfrm>
        </p:spPr>
      </p:pic>
      <p:pic>
        <p:nvPicPr>
          <p:cNvPr id="12" name="Content Placeholder 5">
            <a:extLst>
              <a:ext uri="{FF2B5EF4-FFF2-40B4-BE49-F238E27FC236}">
                <a16:creationId xmlns:a16="http://schemas.microsoft.com/office/drawing/2014/main" id="{C1C94EAA-864C-311F-0184-BE5F32E69017}"/>
              </a:ext>
            </a:extLst>
          </p:cNvPr>
          <p:cNvPicPr>
            <a:picLocks noChangeAspect="1"/>
          </p:cNvPicPr>
          <p:nvPr/>
        </p:nvPicPr>
        <p:blipFill>
          <a:blip r:embed="rId3"/>
          <a:srcRect l="1" r="94792"/>
          <a:stretch/>
        </p:blipFill>
        <p:spPr>
          <a:xfrm>
            <a:off x="657225" y="1275596"/>
            <a:ext cx="477314" cy="4915750"/>
          </a:xfrm>
          <a:prstGeom prst="rect">
            <a:avLst/>
          </a:prstGeom>
        </p:spPr>
      </p:pic>
      <p:sp>
        <p:nvSpPr>
          <p:cNvPr id="13" name="TextBox 12">
            <a:extLst>
              <a:ext uri="{FF2B5EF4-FFF2-40B4-BE49-F238E27FC236}">
                <a16:creationId xmlns:a16="http://schemas.microsoft.com/office/drawing/2014/main" id="{FFE84E0E-41F8-9C64-7D6B-6695D955B20E}"/>
              </a:ext>
            </a:extLst>
          </p:cNvPr>
          <p:cNvSpPr txBox="1"/>
          <p:nvPr/>
        </p:nvSpPr>
        <p:spPr>
          <a:xfrm>
            <a:off x="6598688" y="2590175"/>
            <a:ext cx="3346365" cy="369332"/>
          </a:xfrm>
          <a:prstGeom prst="rect">
            <a:avLst/>
          </a:prstGeom>
          <a:noFill/>
        </p:spPr>
        <p:txBody>
          <a:bodyPr wrap="none" rtlCol="0">
            <a:spAutoFit/>
          </a:bodyPr>
          <a:lstStyle/>
          <a:p>
            <a:r>
              <a:rPr lang="en-US" b="1" dirty="0">
                <a:solidFill>
                  <a:schemeClr val="accent4">
                    <a:lumMod val="60000"/>
                    <a:lumOff val="40000"/>
                  </a:schemeClr>
                </a:solidFill>
              </a:rPr>
              <a:t>Increased </a:t>
            </a:r>
            <a:r>
              <a:rPr lang="en-US" b="1" dirty="0" err="1">
                <a:solidFill>
                  <a:schemeClr val="accent4">
                    <a:lumMod val="60000"/>
                    <a:lumOff val="40000"/>
                  </a:schemeClr>
                </a:solidFill>
              </a:rPr>
              <a:t>Prevacent</a:t>
            </a:r>
            <a:r>
              <a:rPr lang="en-US" b="1" dirty="0">
                <a:solidFill>
                  <a:schemeClr val="accent4">
                    <a:lumMod val="60000"/>
                    <a:lumOff val="40000"/>
                  </a:schemeClr>
                </a:solidFill>
              </a:rPr>
              <a:t> use (L1D)</a:t>
            </a:r>
          </a:p>
        </p:txBody>
      </p:sp>
      <p:sp>
        <p:nvSpPr>
          <p:cNvPr id="14" name="TextBox 13">
            <a:extLst>
              <a:ext uri="{FF2B5EF4-FFF2-40B4-BE49-F238E27FC236}">
                <a16:creationId xmlns:a16="http://schemas.microsoft.com/office/drawing/2014/main" id="{22354BE6-0C84-7411-9404-33660AD4A695}"/>
              </a:ext>
            </a:extLst>
          </p:cNvPr>
          <p:cNvSpPr txBox="1"/>
          <p:nvPr/>
        </p:nvSpPr>
        <p:spPr>
          <a:xfrm>
            <a:off x="6598688" y="1992088"/>
            <a:ext cx="3791615" cy="369332"/>
          </a:xfrm>
          <a:prstGeom prst="rect">
            <a:avLst/>
          </a:prstGeom>
          <a:noFill/>
        </p:spPr>
        <p:txBody>
          <a:bodyPr wrap="none" rtlCol="0">
            <a:spAutoFit/>
          </a:bodyPr>
          <a:lstStyle/>
          <a:p>
            <a:r>
              <a:rPr lang="en-US" b="1" dirty="0">
                <a:solidFill>
                  <a:schemeClr val="accent5">
                    <a:lumMod val="60000"/>
                    <a:lumOff val="40000"/>
                  </a:schemeClr>
                </a:solidFill>
              </a:rPr>
              <a:t>Continued </a:t>
            </a:r>
            <a:r>
              <a:rPr lang="en-US" b="1" dirty="0" err="1">
                <a:solidFill>
                  <a:schemeClr val="accent5">
                    <a:lumMod val="60000"/>
                    <a:lumOff val="40000"/>
                  </a:schemeClr>
                </a:solidFill>
              </a:rPr>
              <a:t>Ingelvac</a:t>
            </a:r>
            <a:r>
              <a:rPr lang="en-US" b="1" dirty="0">
                <a:solidFill>
                  <a:schemeClr val="accent5">
                    <a:lumMod val="60000"/>
                    <a:lumOff val="40000"/>
                  </a:schemeClr>
                </a:solidFill>
              </a:rPr>
              <a:t> MLV usage (L5)</a:t>
            </a:r>
          </a:p>
        </p:txBody>
      </p:sp>
      <p:sp>
        <p:nvSpPr>
          <p:cNvPr id="15" name="TextBox 14">
            <a:extLst>
              <a:ext uri="{FF2B5EF4-FFF2-40B4-BE49-F238E27FC236}">
                <a16:creationId xmlns:a16="http://schemas.microsoft.com/office/drawing/2014/main" id="{0F4A1352-D8C5-800E-28B3-E12CC1F1539F}"/>
              </a:ext>
            </a:extLst>
          </p:cNvPr>
          <p:cNvSpPr txBox="1"/>
          <p:nvPr/>
        </p:nvSpPr>
        <p:spPr>
          <a:xfrm>
            <a:off x="6596961" y="3210995"/>
            <a:ext cx="2064027" cy="369332"/>
          </a:xfrm>
          <a:prstGeom prst="rect">
            <a:avLst/>
          </a:prstGeom>
          <a:noFill/>
        </p:spPr>
        <p:txBody>
          <a:bodyPr wrap="none" rtlCol="0">
            <a:spAutoFit/>
          </a:bodyPr>
          <a:lstStyle/>
          <a:p>
            <a:r>
              <a:rPr lang="en-US" b="1" dirty="0">
                <a:solidFill>
                  <a:srgbClr val="FF0000"/>
                </a:solidFill>
              </a:rPr>
              <a:t>L1C.5 is dominant</a:t>
            </a:r>
          </a:p>
        </p:txBody>
      </p:sp>
      <p:sp>
        <p:nvSpPr>
          <p:cNvPr id="16" name="TextBox 15">
            <a:extLst>
              <a:ext uri="{FF2B5EF4-FFF2-40B4-BE49-F238E27FC236}">
                <a16:creationId xmlns:a16="http://schemas.microsoft.com/office/drawing/2014/main" id="{CDC66BDB-99EE-EBD2-4C33-2147B9FA81C0}"/>
              </a:ext>
            </a:extLst>
          </p:cNvPr>
          <p:cNvSpPr txBox="1"/>
          <p:nvPr/>
        </p:nvSpPr>
        <p:spPr>
          <a:xfrm>
            <a:off x="6596960" y="4033615"/>
            <a:ext cx="2537426" cy="369332"/>
          </a:xfrm>
          <a:prstGeom prst="rect">
            <a:avLst/>
          </a:prstGeom>
          <a:noFill/>
        </p:spPr>
        <p:txBody>
          <a:bodyPr wrap="none" rtlCol="0">
            <a:spAutoFit/>
          </a:bodyPr>
          <a:lstStyle/>
          <a:p>
            <a:r>
              <a:rPr lang="en-US" b="1" dirty="0">
                <a:solidFill>
                  <a:schemeClr val="accent4">
                    <a:lumMod val="40000"/>
                    <a:lumOff val="60000"/>
                  </a:schemeClr>
                </a:solidFill>
              </a:rPr>
              <a:t>L1A detections waning</a:t>
            </a:r>
          </a:p>
        </p:txBody>
      </p:sp>
      <p:sp>
        <p:nvSpPr>
          <p:cNvPr id="17" name="TextBox 16">
            <a:extLst>
              <a:ext uri="{FF2B5EF4-FFF2-40B4-BE49-F238E27FC236}">
                <a16:creationId xmlns:a16="http://schemas.microsoft.com/office/drawing/2014/main" id="{25CFD5E9-3351-0B34-780B-9538658BC54F}"/>
              </a:ext>
            </a:extLst>
          </p:cNvPr>
          <p:cNvSpPr txBox="1"/>
          <p:nvPr/>
        </p:nvSpPr>
        <p:spPr>
          <a:xfrm>
            <a:off x="6546498" y="3725838"/>
            <a:ext cx="2146421" cy="369332"/>
          </a:xfrm>
          <a:prstGeom prst="rect">
            <a:avLst/>
          </a:prstGeom>
          <a:noFill/>
        </p:spPr>
        <p:txBody>
          <a:bodyPr wrap="none" rtlCol="0">
            <a:spAutoFit/>
          </a:bodyPr>
          <a:lstStyle/>
          <a:p>
            <a:r>
              <a:rPr lang="en-US" b="1" dirty="0">
                <a:solidFill>
                  <a:schemeClr val="bg2">
                    <a:lumMod val="25000"/>
                  </a:schemeClr>
                </a:solidFill>
              </a:rPr>
              <a:t>L1C.2 is increasing</a:t>
            </a:r>
          </a:p>
        </p:txBody>
      </p:sp>
      <p:pic>
        <p:nvPicPr>
          <p:cNvPr id="8" name="Picture 7">
            <a:extLst>
              <a:ext uri="{FF2B5EF4-FFF2-40B4-BE49-F238E27FC236}">
                <a16:creationId xmlns:a16="http://schemas.microsoft.com/office/drawing/2014/main" id="{A7DE9FC6-5A66-67A4-FC26-CAD431AD9C3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983064" y="5419495"/>
            <a:ext cx="1372742" cy="727154"/>
          </a:xfrm>
          <a:prstGeom prst="rect">
            <a:avLst/>
          </a:prstGeom>
        </p:spPr>
      </p:pic>
    </p:spTree>
    <p:extLst>
      <p:ext uri="{BB962C8B-B14F-4D97-AF65-F5344CB8AC3E}">
        <p14:creationId xmlns:p14="http://schemas.microsoft.com/office/powerpoint/2010/main" val="2963067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5BB9073-BC65-1D44-969B-FBF4EEB5D6C9}"/>
              </a:ext>
            </a:extLst>
          </p:cNvPr>
          <p:cNvSpPr>
            <a:spLocks noGrp="1"/>
          </p:cNvSpPr>
          <p:nvPr>
            <p:ph type="title"/>
          </p:nvPr>
        </p:nvSpPr>
        <p:spPr/>
        <p:txBody>
          <a:bodyPr/>
          <a:lstStyle/>
          <a:p>
            <a:r>
              <a:rPr lang="en-US" dirty="0"/>
              <a:t>Rise of PRRSV lineages</a:t>
            </a:r>
          </a:p>
        </p:txBody>
      </p:sp>
      <p:pic>
        <p:nvPicPr>
          <p:cNvPr id="8" name="Content Placeholder 7">
            <a:extLst>
              <a:ext uri="{FF2B5EF4-FFF2-40B4-BE49-F238E27FC236}">
                <a16:creationId xmlns:a16="http://schemas.microsoft.com/office/drawing/2014/main" id="{A020FA68-466B-5E7C-6C59-A563272B4E9D}"/>
              </a:ext>
            </a:extLst>
          </p:cNvPr>
          <p:cNvPicPr>
            <a:picLocks noGrp="1" noChangeAspect="1"/>
          </p:cNvPicPr>
          <p:nvPr>
            <p:ph idx="1"/>
          </p:nvPr>
        </p:nvPicPr>
        <p:blipFill>
          <a:blip r:embed="rId3"/>
          <a:stretch>
            <a:fillRect/>
          </a:stretch>
        </p:blipFill>
        <p:spPr>
          <a:xfrm>
            <a:off x="838200" y="1998832"/>
            <a:ext cx="10515600" cy="4004923"/>
          </a:xfrm>
        </p:spPr>
      </p:pic>
      <p:pic>
        <p:nvPicPr>
          <p:cNvPr id="11" name="Picture 10">
            <a:extLst>
              <a:ext uri="{FF2B5EF4-FFF2-40B4-BE49-F238E27FC236}">
                <a16:creationId xmlns:a16="http://schemas.microsoft.com/office/drawing/2014/main" id="{C0A2EFA7-5689-E0C7-1FA1-ED5881E9A66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500762" y="5840968"/>
            <a:ext cx="1346146" cy="651907"/>
          </a:xfrm>
          <a:prstGeom prst="rect">
            <a:avLst/>
          </a:prstGeom>
        </p:spPr>
      </p:pic>
      <p:sp>
        <p:nvSpPr>
          <p:cNvPr id="2" name="Rectangle 1">
            <a:extLst>
              <a:ext uri="{FF2B5EF4-FFF2-40B4-BE49-F238E27FC236}">
                <a16:creationId xmlns:a16="http://schemas.microsoft.com/office/drawing/2014/main" id="{A2C9BAC7-CDFE-5A96-4E54-B005D8EF7C61}"/>
              </a:ext>
            </a:extLst>
          </p:cNvPr>
          <p:cNvSpPr/>
          <p:nvPr/>
        </p:nvSpPr>
        <p:spPr>
          <a:xfrm>
            <a:off x="1444752" y="2487168"/>
            <a:ext cx="685800" cy="354787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E41866B-FC70-076C-1A2D-DD4B38D6D8C3}"/>
              </a:ext>
            </a:extLst>
          </p:cNvPr>
          <p:cNvSpPr/>
          <p:nvPr/>
        </p:nvSpPr>
        <p:spPr>
          <a:xfrm>
            <a:off x="2737104" y="2483315"/>
            <a:ext cx="307848" cy="354787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236F3E8-42C7-5700-2BAB-23F1D80ADC5B}"/>
              </a:ext>
            </a:extLst>
          </p:cNvPr>
          <p:cNvSpPr/>
          <p:nvPr/>
        </p:nvSpPr>
        <p:spPr>
          <a:xfrm>
            <a:off x="2130552" y="2492459"/>
            <a:ext cx="307848" cy="354787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DEB0054-7D76-6AF1-45A2-9780A1F93657}"/>
              </a:ext>
            </a:extLst>
          </p:cNvPr>
          <p:cNvSpPr/>
          <p:nvPr/>
        </p:nvSpPr>
        <p:spPr>
          <a:xfrm>
            <a:off x="6465008" y="3044952"/>
            <a:ext cx="4727247" cy="50292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878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3"/>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842D0C-17D5-58C1-B1B5-F990791C5C82}"/>
              </a:ext>
            </a:extLst>
          </p:cNvPr>
          <p:cNvSpPr>
            <a:spLocks noGrp="1"/>
          </p:cNvSpPr>
          <p:nvPr>
            <p:ph type="title"/>
          </p:nvPr>
        </p:nvSpPr>
        <p:spPr/>
        <p:txBody>
          <a:bodyPr/>
          <a:lstStyle/>
          <a:p>
            <a:r>
              <a:rPr lang="en-US" dirty="0"/>
              <a:t>Rise of PRRSV lineages</a:t>
            </a:r>
          </a:p>
        </p:txBody>
      </p:sp>
      <p:sp>
        <p:nvSpPr>
          <p:cNvPr id="5" name="Content Placeholder 4">
            <a:extLst>
              <a:ext uri="{FF2B5EF4-FFF2-40B4-BE49-F238E27FC236}">
                <a16:creationId xmlns:a16="http://schemas.microsoft.com/office/drawing/2014/main" id="{CFF94AB8-D0CF-C3AD-7D48-36AE3A30B679}"/>
              </a:ext>
            </a:extLst>
          </p:cNvPr>
          <p:cNvSpPr>
            <a:spLocks noGrp="1"/>
          </p:cNvSpPr>
          <p:nvPr>
            <p:ph sz="half" idx="1"/>
          </p:nvPr>
        </p:nvSpPr>
        <p:spPr/>
        <p:txBody>
          <a:bodyPr/>
          <a:lstStyle/>
          <a:p>
            <a:r>
              <a:rPr lang="en-US" dirty="0"/>
              <a:t>Trends can be checked against other genomic surveillance tools</a:t>
            </a:r>
          </a:p>
          <a:p>
            <a:r>
              <a:rPr lang="en-US" dirty="0"/>
              <a:t>Different aspects of same picture</a:t>
            </a:r>
          </a:p>
          <a:p>
            <a:pPr lvl="1"/>
            <a:r>
              <a:rPr lang="en-US" b="1" i="1" dirty="0">
                <a:solidFill>
                  <a:schemeClr val="tx2">
                    <a:lumMod val="50000"/>
                    <a:lumOff val="50000"/>
                  </a:schemeClr>
                </a:solidFill>
              </a:rPr>
              <a:t>SDRS</a:t>
            </a:r>
          </a:p>
          <a:p>
            <a:pPr lvl="2"/>
            <a:r>
              <a:rPr lang="en-US" dirty="0"/>
              <a:t>Balanced, national trends</a:t>
            </a:r>
          </a:p>
          <a:p>
            <a:pPr lvl="1"/>
            <a:r>
              <a:rPr lang="en-US" b="1" dirty="0">
                <a:solidFill>
                  <a:srgbClr val="FF0000"/>
                </a:solidFill>
              </a:rPr>
              <a:t>ISU </a:t>
            </a:r>
            <a:r>
              <a:rPr lang="en-US" b="1" i="1" dirty="0" err="1">
                <a:solidFill>
                  <a:srgbClr val="FF0000"/>
                </a:solidFill>
              </a:rPr>
              <a:t>PRRS</a:t>
            </a:r>
            <a:r>
              <a:rPr lang="en-US" b="1" i="1" dirty="0" err="1">
                <a:solidFill>
                  <a:srgbClr val="FFC000"/>
                </a:solidFill>
              </a:rPr>
              <a:t>View</a:t>
            </a:r>
            <a:endParaRPr lang="en-US" b="1" i="1" dirty="0">
              <a:solidFill>
                <a:srgbClr val="FFC000"/>
              </a:solidFill>
            </a:endParaRPr>
          </a:p>
          <a:p>
            <a:pPr lvl="2"/>
            <a:r>
              <a:rPr lang="en-US" dirty="0"/>
              <a:t>ISU VDL perspective only</a:t>
            </a:r>
          </a:p>
        </p:txBody>
      </p:sp>
      <p:pic>
        <p:nvPicPr>
          <p:cNvPr id="8" name="Content Placeholder 7">
            <a:extLst>
              <a:ext uri="{FF2B5EF4-FFF2-40B4-BE49-F238E27FC236}">
                <a16:creationId xmlns:a16="http://schemas.microsoft.com/office/drawing/2014/main" id="{8EB7F01B-4677-8CB9-4778-E8822C1F94BF}"/>
              </a:ext>
            </a:extLst>
          </p:cNvPr>
          <p:cNvPicPr>
            <a:picLocks noGrp="1" noChangeAspect="1"/>
          </p:cNvPicPr>
          <p:nvPr>
            <p:ph sz="half" idx="2"/>
          </p:nvPr>
        </p:nvPicPr>
        <p:blipFill>
          <a:blip r:embed="rId3"/>
          <a:stretch>
            <a:fillRect/>
          </a:stretch>
        </p:blipFill>
        <p:spPr>
          <a:xfrm>
            <a:off x="6172200" y="1865635"/>
            <a:ext cx="5181600" cy="4271318"/>
          </a:xfrm>
        </p:spPr>
      </p:pic>
      <p:sp>
        <p:nvSpPr>
          <p:cNvPr id="9" name="Rectangle 8">
            <a:extLst>
              <a:ext uri="{FF2B5EF4-FFF2-40B4-BE49-F238E27FC236}">
                <a16:creationId xmlns:a16="http://schemas.microsoft.com/office/drawing/2014/main" id="{F3DC108E-A8EF-8E75-6CDC-E366B97F8688}"/>
              </a:ext>
            </a:extLst>
          </p:cNvPr>
          <p:cNvSpPr/>
          <p:nvPr/>
        </p:nvSpPr>
        <p:spPr>
          <a:xfrm>
            <a:off x="9500616" y="3200400"/>
            <a:ext cx="923544" cy="21939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9249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9899F-F642-BE1F-D351-AD933D4BC8B0}"/>
              </a:ext>
            </a:extLst>
          </p:cNvPr>
          <p:cNvSpPr>
            <a:spLocks noGrp="1"/>
          </p:cNvSpPr>
          <p:nvPr>
            <p:ph type="title"/>
          </p:nvPr>
        </p:nvSpPr>
        <p:spPr/>
        <p:txBody>
          <a:bodyPr/>
          <a:lstStyle/>
          <a:p>
            <a:r>
              <a:rPr lang="en-US" dirty="0"/>
              <a:t>Rise of PRRSV lineages</a:t>
            </a:r>
          </a:p>
        </p:txBody>
      </p:sp>
      <p:sp>
        <p:nvSpPr>
          <p:cNvPr id="4" name="Content Placeholder 3">
            <a:extLst>
              <a:ext uri="{FF2B5EF4-FFF2-40B4-BE49-F238E27FC236}">
                <a16:creationId xmlns:a16="http://schemas.microsoft.com/office/drawing/2014/main" id="{4D1E21CF-181E-A4F7-8A15-EA752D0ACCBE}"/>
              </a:ext>
            </a:extLst>
          </p:cNvPr>
          <p:cNvSpPr>
            <a:spLocks noGrp="1"/>
          </p:cNvSpPr>
          <p:nvPr>
            <p:ph sz="half" idx="1"/>
          </p:nvPr>
        </p:nvSpPr>
        <p:spPr/>
        <p:txBody>
          <a:bodyPr/>
          <a:lstStyle/>
          <a:p>
            <a:r>
              <a:rPr lang="en-US" dirty="0"/>
              <a:t>UMN, Kim VanderWaal</a:t>
            </a:r>
          </a:p>
          <a:p>
            <a:r>
              <a:rPr lang="en-US" dirty="0"/>
              <a:t>Variant monitoring</a:t>
            </a:r>
          </a:p>
          <a:p>
            <a:pPr lvl="1"/>
            <a:r>
              <a:rPr lang="en-US" dirty="0"/>
              <a:t>Fine scale classification</a:t>
            </a:r>
          </a:p>
          <a:p>
            <a:pPr lvl="1"/>
            <a:r>
              <a:rPr lang="en-US" dirty="0"/>
              <a:t>Bypasses classifying clades</a:t>
            </a:r>
          </a:p>
          <a:p>
            <a:r>
              <a:rPr lang="en-US" dirty="0"/>
              <a:t>Identify groups that need further monitoring and characterization</a:t>
            </a:r>
          </a:p>
        </p:txBody>
      </p:sp>
      <p:pic>
        <p:nvPicPr>
          <p:cNvPr id="11" name="Content Placeholder 10">
            <a:extLst>
              <a:ext uri="{FF2B5EF4-FFF2-40B4-BE49-F238E27FC236}">
                <a16:creationId xmlns:a16="http://schemas.microsoft.com/office/drawing/2014/main" id="{640BAA66-DBC6-D64B-C163-1D40936E8828}"/>
              </a:ext>
            </a:extLst>
          </p:cNvPr>
          <p:cNvPicPr>
            <a:picLocks noGrp="1" noChangeAspect="1"/>
          </p:cNvPicPr>
          <p:nvPr>
            <p:ph sz="half" idx="2"/>
          </p:nvPr>
        </p:nvPicPr>
        <p:blipFill>
          <a:blip r:embed="rId3"/>
          <a:stretch>
            <a:fillRect/>
          </a:stretch>
        </p:blipFill>
        <p:spPr>
          <a:xfrm>
            <a:off x="6205294" y="1825625"/>
            <a:ext cx="5115412" cy="4351338"/>
          </a:xfrm>
        </p:spPr>
      </p:pic>
      <p:pic>
        <p:nvPicPr>
          <p:cNvPr id="13" name="Picture 12">
            <a:extLst>
              <a:ext uri="{FF2B5EF4-FFF2-40B4-BE49-F238E27FC236}">
                <a16:creationId xmlns:a16="http://schemas.microsoft.com/office/drawing/2014/main" id="{5F69B000-A8E5-A1BA-E44E-3147798B44B7}"/>
              </a:ext>
            </a:extLst>
          </p:cNvPr>
          <p:cNvPicPr>
            <a:picLocks noChangeAspect="1"/>
          </p:cNvPicPr>
          <p:nvPr/>
        </p:nvPicPr>
        <p:blipFill>
          <a:blip r:embed="rId4"/>
          <a:stretch>
            <a:fillRect/>
          </a:stretch>
        </p:blipFill>
        <p:spPr>
          <a:xfrm>
            <a:off x="10108215" y="870401"/>
            <a:ext cx="1567738" cy="887755"/>
          </a:xfrm>
          <a:prstGeom prst="rect">
            <a:avLst/>
          </a:prstGeom>
        </p:spPr>
      </p:pic>
      <p:sp>
        <p:nvSpPr>
          <p:cNvPr id="3" name="Rectangle 2">
            <a:extLst>
              <a:ext uri="{FF2B5EF4-FFF2-40B4-BE49-F238E27FC236}">
                <a16:creationId xmlns:a16="http://schemas.microsoft.com/office/drawing/2014/main" id="{8FBEEBBA-11D0-F0FA-AF31-AAAB1D67F9C2}"/>
              </a:ext>
            </a:extLst>
          </p:cNvPr>
          <p:cNvSpPr/>
          <p:nvPr/>
        </p:nvSpPr>
        <p:spPr>
          <a:xfrm>
            <a:off x="6205294" y="4443984"/>
            <a:ext cx="5115412" cy="24688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E37135D-E227-C668-F0E9-0381990C5B56}"/>
              </a:ext>
            </a:extLst>
          </p:cNvPr>
          <p:cNvSpPr/>
          <p:nvPr/>
        </p:nvSpPr>
        <p:spPr>
          <a:xfrm>
            <a:off x="6205294" y="3067542"/>
            <a:ext cx="5115412" cy="24688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C996660-31A6-71E9-B0C6-390642C8F5BB}"/>
              </a:ext>
            </a:extLst>
          </p:cNvPr>
          <p:cNvSpPr/>
          <p:nvPr/>
        </p:nvSpPr>
        <p:spPr>
          <a:xfrm>
            <a:off x="6205294" y="3314430"/>
            <a:ext cx="5115412" cy="24688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514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AC53-605F-DEDD-E10D-1D62326B7F20}"/>
              </a:ext>
            </a:extLst>
          </p:cNvPr>
          <p:cNvSpPr>
            <a:spLocks noGrp="1"/>
          </p:cNvSpPr>
          <p:nvPr>
            <p:ph type="title"/>
          </p:nvPr>
        </p:nvSpPr>
        <p:spPr/>
        <p:txBody>
          <a:bodyPr/>
          <a:lstStyle/>
          <a:p>
            <a:r>
              <a:rPr lang="en-US" dirty="0"/>
              <a:t>Clonal expansion in L1C.5</a:t>
            </a:r>
          </a:p>
        </p:txBody>
      </p:sp>
      <p:sp>
        <p:nvSpPr>
          <p:cNvPr id="3" name="Content Placeholder 2">
            <a:extLst>
              <a:ext uri="{FF2B5EF4-FFF2-40B4-BE49-F238E27FC236}">
                <a16:creationId xmlns:a16="http://schemas.microsoft.com/office/drawing/2014/main" id="{EBBE58BA-7ACD-4FC4-D8C6-325839B58F98}"/>
              </a:ext>
            </a:extLst>
          </p:cNvPr>
          <p:cNvSpPr>
            <a:spLocks noGrp="1"/>
          </p:cNvSpPr>
          <p:nvPr>
            <p:ph sz="half" idx="1"/>
          </p:nvPr>
        </p:nvSpPr>
        <p:spPr/>
        <p:txBody>
          <a:bodyPr/>
          <a:lstStyle/>
          <a:p>
            <a:r>
              <a:rPr lang="en-US" dirty="0"/>
              <a:t>Clonal expansion of L1C.5</a:t>
            </a:r>
          </a:p>
          <a:p>
            <a:r>
              <a:rPr lang="en-US" dirty="0"/>
              <a:t>Genetically similar cases</a:t>
            </a:r>
          </a:p>
          <a:p>
            <a:r>
              <a:rPr lang="en-US" dirty="0"/>
              <a:t>Overall diversity decreased</a:t>
            </a:r>
          </a:p>
          <a:p>
            <a:r>
              <a:rPr lang="en-US" dirty="0"/>
              <a:t>Frequent detection of clade</a:t>
            </a:r>
          </a:p>
        </p:txBody>
      </p:sp>
      <p:pic>
        <p:nvPicPr>
          <p:cNvPr id="6" name="Content Placeholder 5">
            <a:extLst>
              <a:ext uri="{FF2B5EF4-FFF2-40B4-BE49-F238E27FC236}">
                <a16:creationId xmlns:a16="http://schemas.microsoft.com/office/drawing/2014/main" id="{62408228-9E50-6260-1FDA-9FA0E8172A8A}"/>
              </a:ext>
            </a:extLst>
          </p:cNvPr>
          <p:cNvPicPr>
            <a:picLocks noGrp="1" noChangeAspect="1"/>
          </p:cNvPicPr>
          <p:nvPr>
            <p:ph sz="half" idx="2"/>
          </p:nvPr>
        </p:nvPicPr>
        <p:blipFill>
          <a:blip r:embed="rId3">
            <a:clrChange>
              <a:clrFrom>
                <a:srgbClr val="F0F0F0"/>
              </a:clrFrom>
              <a:clrTo>
                <a:srgbClr val="F0F0F0">
                  <a:alpha val="0"/>
                </a:srgbClr>
              </a:clrTo>
            </a:clrChange>
          </a:blip>
          <a:stretch>
            <a:fillRect/>
          </a:stretch>
        </p:blipFill>
        <p:spPr>
          <a:xfrm>
            <a:off x="6717673" y="1825625"/>
            <a:ext cx="3831324" cy="4667250"/>
          </a:xfrm>
        </p:spPr>
      </p:pic>
      <p:sp>
        <p:nvSpPr>
          <p:cNvPr id="7" name="Rectangle 6">
            <a:extLst>
              <a:ext uri="{FF2B5EF4-FFF2-40B4-BE49-F238E27FC236}">
                <a16:creationId xmlns:a16="http://schemas.microsoft.com/office/drawing/2014/main" id="{3EFB70D5-58D1-DB31-8E92-E8276C140C48}"/>
              </a:ext>
            </a:extLst>
          </p:cNvPr>
          <p:cNvSpPr/>
          <p:nvPr/>
        </p:nvSpPr>
        <p:spPr>
          <a:xfrm>
            <a:off x="7187184" y="1825625"/>
            <a:ext cx="2386584" cy="141135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911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C2CC6-4E30-2E7C-5D7C-089B36E7BA78}"/>
              </a:ext>
            </a:extLst>
          </p:cNvPr>
          <p:cNvSpPr>
            <a:spLocks noGrp="1"/>
          </p:cNvSpPr>
          <p:nvPr>
            <p:ph type="title"/>
          </p:nvPr>
        </p:nvSpPr>
        <p:spPr/>
        <p:txBody>
          <a:bodyPr/>
          <a:lstStyle/>
          <a:p>
            <a:r>
              <a:rPr lang="en-US" dirty="0"/>
              <a:t>Clonal expansion in L1C.5</a:t>
            </a:r>
          </a:p>
        </p:txBody>
      </p:sp>
      <p:graphicFrame>
        <p:nvGraphicFramePr>
          <p:cNvPr id="4" name="Content Placeholder 3">
            <a:extLst>
              <a:ext uri="{FF2B5EF4-FFF2-40B4-BE49-F238E27FC236}">
                <a16:creationId xmlns:a16="http://schemas.microsoft.com/office/drawing/2014/main" id="{C609DACE-A846-342A-2B81-9646B170646A}"/>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81CF1344-5540-6ABF-64CA-74ABF8B55BFE}"/>
              </a:ext>
            </a:extLst>
          </p:cNvPr>
          <p:cNvSpPr txBox="1"/>
          <p:nvPr/>
        </p:nvSpPr>
        <p:spPr>
          <a:xfrm>
            <a:off x="6400484" y="6176963"/>
            <a:ext cx="660502" cy="369332"/>
          </a:xfrm>
          <a:prstGeom prst="rect">
            <a:avLst/>
          </a:prstGeom>
          <a:noFill/>
        </p:spPr>
        <p:txBody>
          <a:bodyPr wrap="none" rtlCol="0">
            <a:spAutoFit/>
          </a:bodyPr>
          <a:lstStyle/>
          <a:p>
            <a:r>
              <a:rPr lang="en-US" dirty="0"/>
              <a:t>Date</a:t>
            </a:r>
          </a:p>
        </p:txBody>
      </p:sp>
      <p:sp>
        <p:nvSpPr>
          <p:cNvPr id="5" name="TextBox 4">
            <a:extLst>
              <a:ext uri="{FF2B5EF4-FFF2-40B4-BE49-F238E27FC236}">
                <a16:creationId xmlns:a16="http://schemas.microsoft.com/office/drawing/2014/main" id="{85447FF2-E7D9-F06B-2DE9-8E6DDEA16684}"/>
              </a:ext>
            </a:extLst>
          </p:cNvPr>
          <p:cNvSpPr txBox="1"/>
          <p:nvPr/>
        </p:nvSpPr>
        <p:spPr>
          <a:xfrm rot="16200000">
            <a:off x="-821228" y="3646947"/>
            <a:ext cx="2949525" cy="369332"/>
          </a:xfrm>
          <a:prstGeom prst="rect">
            <a:avLst/>
          </a:prstGeom>
          <a:noFill/>
        </p:spPr>
        <p:txBody>
          <a:bodyPr wrap="none" rtlCol="0">
            <a:spAutoFit/>
          </a:bodyPr>
          <a:lstStyle/>
          <a:p>
            <a:r>
              <a:rPr lang="en-US" dirty="0"/>
              <a:t>Diversity (Effective pop size)</a:t>
            </a:r>
          </a:p>
        </p:txBody>
      </p:sp>
      <p:sp>
        <p:nvSpPr>
          <p:cNvPr id="6" name="TextBox 5">
            <a:extLst>
              <a:ext uri="{FF2B5EF4-FFF2-40B4-BE49-F238E27FC236}">
                <a16:creationId xmlns:a16="http://schemas.microsoft.com/office/drawing/2014/main" id="{6B376DDD-8875-7FCF-6965-6DD744185DC4}"/>
              </a:ext>
            </a:extLst>
          </p:cNvPr>
          <p:cNvSpPr txBox="1"/>
          <p:nvPr/>
        </p:nvSpPr>
        <p:spPr>
          <a:xfrm>
            <a:off x="7060986" y="4001294"/>
            <a:ext cx="1107034" cy="369332"/>
          </a:xfrm>
          <a:prstGeom prst="rect">
            <a:avLst/>
          </a:prstGeom>
          <a:noFill/>
        </p:spPr>
        <p:txBody>
          <a:bodyPr wrap="none" rtlCol="0">
            <a:spAutoFit/>
          </a:bodyPr>
          <a:lstStyle/>
          <a:p>
            <a:r>
              <a:rPr lang="en-US" b="1" dirty="0">
                <a:solidFill>
                  <a:schemeClr val="accent1">
                    <a:lumMod val="60000"/>
                    <a:lumOff val="40000"/>
                  </a:schemeClr>
                </a:solidFill>
              </a:rPr>
              <a:t>All L1C.5</a:t>
            </a:r>
          </a:p>
        </p:txBody>
      </p:sp>
      <p:sp>
        <p:nvSpPr>
          <p:cNvPr id="7" name="TextBox 6">
            <a:extLst>
              <a:ext uri="{FF2B5EF4-FFF2-40B4-BE49-F238E27FC236}">
                <a16:creationId xmlns:a16="http://schemas.microsoft.com/office/drawing/2014/main" id="{7E0A47FC-C5F1-EB3F-3CDE-C315ECC9B9CE}"/>
              </a:ext>
            </a:extLst>
          </p:cNvPr>
          <p:cNvSpPr txBox="1"/>
          <p:nvPr/>
        </p:nvSpPr>
        <p:spPr>
          <a:xfrm>
            <a:off x="10448424" y="4983210"/>
            <a:ext cx="1274708" cy="646331"/>
          </a:xfrm>
          <a:prstGeom prst="rect">
            <a:avLst/>
          </a:prstGeom>
          <a:noFill/>
        </p:spPr>
        <p:txBody>
          <a:bodyPr wrap="none" rtlCol="0">
            <a:spAutoFit/>
          </a:bodyPr>
          <a:lstStyle/>
          <a:p>
            <a:r>
              <a:rPr lang="en-US" b="1" dirty="0">
                <a:solidFill>
                  <a:schemeClr val="accent2">
                    <a:lumMod val="60000"/>
                    <a:lumOff val="40000"/>
                  </a:schemeClr>
                </a:solidFill>
              </a:rPr>
              <a:t>Expanding</a:t>
            </a:r>
          </a:p>
          <a:p>
            <a:r>
              <a:rPr lang="en-US" b="1" dirty="0">
                <a:solidFill>
                  <a:schemeClr val="accent2">
                    <a:lumMod val="60000"/>
                    <a:lumOff val="40000"/>
                  </a:schemeClr>
                </a:solidFill>
              </a:rPr>
              <a:t>Clade</a:t>
            </a:r>
          </a:p>
        </p:txBody>
      </p:sp>
    </p:spTree>
    <p:extLst>
      <p:ext uri="{BB962C8B-B14F-4D97-AF65-F5344CB8AC3E}">
        <p14:creationId xmlns:p14="http://schemas.microsoft.com/office/powerpoint/2010/main" val="1176803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9189D-5B50-6681-488D-F3C16140792A}"/>
              </a:ext>
            </a:extLst>
          </p:cNvPr>
          <p:cNvSpPr>
            <a:spLocks noGrp="1"/>
          </p:cNvSpPr>
          <p:nvPr>
            <p:ph type="title"/>
          </p:nvPr>
        </p:nvSpPr>
        <p:spPr/>
        <p:txBody>
          <a:bodyPr/>
          <a:lstStyle/>
          <a:p>
            <a:r>
              <a:rPr lang="en-US" dirty="0"/>
              <a:t>Clonal expansion in L1C.5</a:t>
            </a:r>
          </a:p>
        </p:txBody>
      </p:sp>
      <p:graphicFrame>
        <p:nvGraphicFramePr>
          <p:cNvPr id="5" name="Content Placeholder 4">
            <a:extLst>
              <a:ext uri="{FF2B5EF4-FFF2-40B4-BE49-F238E27FC236}">
                <a16:creationId xmlns:a16="http://schemas.microsoft.com/office/drawing/2014/main" id="{0C875AAC-82D0-E475-FCD5-4FA59DB9691F}"/>
              </a:ext>
            </a:extLst>
          </p:cNvPr>
          <p:cNvGraphicFramePr>
            <a:graphicFrameLocks noGrp="1"/>
          </p:cNvGraphicFramePr>
          <p:nvPr>
            <p:ph idx="1"/>
            <p:extLst>
              <p:ext uri="{D42A27DB-BD31-4B8C-83A1-F6EECF244321}">
                <p14:modId xmlns:p14="http://schemas.microsoft.com/office/powerpoint/2010/main" val="2248343912"/>
              </p:ext>
            </p:extLst>
          </p:nvPr>
        </p:nvGraphicFramePr>
        <p:xfrm>
          <a:off x="1005016" y="2262595"/>
          <a:ext cx="2062264" cy="2900061"/>
        </p:xfrm>
        <a:graphic>
          <a:graphicData uri="http://schemas.openxmlformats.org/drawingml/2006/table">
            <a:tbl>
              <a:tblPr/>
              <a:tblGrid>
                <a:gridCol w="1031132">
                  <a:extLst>
                    <a:ext uri="{9D8B030D-6E8A-4147-A177-3AD203B41FA5}">
                      <a16:colId xmlns:a16="http://schemas.microsoft.com/office/drawing/2014/main" val="1453491176"/>
                    </a:ext>
                  </a:extLst>
                </a:gridCol>
                <a:gridCol w="1031132">
                  <a:extLst>
                    <a:ext uri="{9D8B030D-6E8A-4147-A177-3AD203B41FA5}">
                      <a16:colId xmlns:a16="http://schemas.microsoft.com/office/drawing/2014/main" val="2378042293"/>
                    </a:ext>
                  </a:extLst>
                </a:gridCol>
              </a:tblGrid>
              <a:tr h="322229">
                <a:tc>
                  <a:txBody>
                    <a:bodyPr/>
                    <a:lstStyle/>
                    <a:p>
                      <a:pPr algn="ctr" fontAlgn="b"/>
                      <a:r>
                        <a:rPr lang="en-US" sz="1900" b="1" i="0" u="none" strike="noStrike">
                          <a:solidFill>
                            <a:srgbClr val="000000"/>
                          </a:solidFill>
                          <a:effectLst/>
                          <a:highlight>
                            <a:srgbClr val="C0E6F5"/>
                          </a:highlight>
                          <a:latin typeface="Aptos Narrow" panose="020B0004020202020204" pitchFamily="34" charset="0"/>
                        </a:rPr>
                        <a:t>State</a:t>
                      </a:r>
                    </a:p>
                  </a:txBody>
                  <a:tcPr marL="16111" marR="16111" marT="16111" marB="0" anchor="b">
                    <a:lnL>
                      <a:noFill/>
                    </a:lnL>
                    <a:lnR>
                      <a:noFill/>
                    </a:lnR>
                    <a:lnT>
                      <a:noFill/>
                    </a:lnT>
                    <a:lnB w="6350" cap="flat" cmpd="sng" algn="ctr">
                      <a:solidFill>
                        <a:srgbClr val="44B3E1"/>
                      </a:solidFill>
                      <a:prstDash val="solid"/>
                      <a:round/>
                      <a:headEnd type="none" w="med" len="med"/>
                      <a:tailEnd type="none" w="med" len="med"/>
                    </a:lnB>
                    <a:solidFill>
                      <a:srgbClr val="C0E6F5"/>
                    </a:solidFill>
                  </a:tcPr>
                </a:tc>
                <a:tc>
                  <a:txBody>
                    <a:bodyPr/>
                    <a:lstStyle/>
                    <a:p>
                      <a:pPr algn="ctr" fontAlgn="b"/>
                      <a:r>
                        <a:rPr lang="en-US" sz="1900" b="1" i="0" u="none" strike="noStrike">
                          <a:solidFill>
                            <a:srgbClr val="000000"/>
                          </a:solidFill>
                          <a:effectLst/>
                          <a:highlight>
                            <a:srgbClr val="C0E6F5"/>
                          </a:highlight>
                          <a:latin typeface="Aptos Narrow" panose="020B0004020202020204" pitchFamily="34" charset="0"/>
                        </a:rPr>
                        <a:t>Count</a:t>
                      </a:r>
                    </a:p>
                  </a:txBody>
                  <a:tcPr marL="16111" marR="16111" marT="16111" marB="0" anchor="b">
                    <a:lnL>
                      <a:noFill/>
                    </a:lnL>
                    <a:lnR>
                      <a:noFill/>
                    </a:lnR>
                    <a:lnT>
                      <a:noFill/>
                    </a:lnT>
                    <a:lnB w="6350" cap="flat" cmpd="sng" algn="ctr">
                      <a:solidFill>
                        <a:srgbClr val="44B3E1"/>
                      </a:solidFill>
                      <a:prstDash val="solid"/>
                      <a:round/>
                      <a:headEnd type="none" w="med" len="med"/>
                      <a:tailEnd type="none" w="med" len="med"/>
                    </a:lnB>
                    <a:solidFill>
                      <a:srgbClr val="C0E6F5"/>
                    </a:solidFill>
                  </a:tcPr>
                </a:tc>
                <a:extLst>
                  <a:ext uri="{0D108BD9-81ED-4DB2-BD59-A6C34878D82A}">
                    <a16:rowId xmlns:a16="http://schemas.microsoft.com/office/drawing/2014/main" val="562138172"/>
                  </a:ext>
                </a:extLst>
              </a:tr>
              <a:tr h="322229">
                <a:tc>
                  <a:txBody>
                    <a:bodyPr/>
                    <a:lstStyle/>
                    <a:p>
                      <a:pPr algn="ctr" fontAlgn="b"/>
                      <a:r>
                        <a:rPr lang="en-US" sz="1900" b="0" i="0" u="none" strike="noStrike">
                          <a:solidFill>
                            <a:srgbClr val="000000"/>
                          </a:solidFill>
                          <a:effectLst/>
                          <a:highlight>
                            <a:srgbClr val="FFFF00"/>
                          </a:highlight>
                          <a:latin typeface="Aptos Narrow" panose="020B0004020202020204" pitchFamily="34" charset="0"/>
                        </a:rPr>
                        <a:t>IA</a:t>
                      </a:r>
                    </a:p>
                  </a:txBody>
                  <a:tcPr marL="16111" marR="16111" marT="16111" marB="0" anchor="b">
                    <a:lnL>
                      <a:noFill/>
                    </a:lnL>
                    <a:lnR>
                      <a:noFill/>
                    </a:lnR>
                    <a:lnT w="6350" cap="flat" cmpd="sng" algn="ctr">
                      <a:solidFill>
                        <a:srgbClr val="44B3E1"/>
                      </a:solidFill>
                      <a:prstDash val="solid"/>
                      <a:round/>
                      <a:headEnd type="none" w="med" len="med"/>
                      <a:tailEnd type="none" w="med" len="med"/>
                    </a:lnT>
                    <a:lnB>
                      <a:noFill/>
                    </a:lnB>
                    <a:noFill/>
                  </a:tcPr>
                </a:tc>
                <a:tc>
                  <a:txBody>
                    <a:bodyPr/>
                    <a:lstStyle/>
                    <a:p>
                      <a:pPr algn="ctr" fontAlgn="b"/>
                      <a:r>
                        <a:rPr lang="en-US" sz="1900" b="0" i="0" u="none" strike="noStrike">
                          <a:solidFill>
                            <a:srgbClr val="000000"/>
                          </a:solidFill>
                          <a:effectLst/>
                          <a:highlight>
                            <a:srgbClr val="FFFF00"/>
                          </a:highlight>
                          <a:latin typeface="Aptos Narrow" panose="020B0004020202020204" pitchFamily="34" charset="0"/>
                        </a:rPr>
                        <a:t>479</a:t>
                      </a:r>
                    </a:p>
                  </a:txBody>
                  <a:tcPr marL="16111" marR="16111" marT="16111" marB="0" anchor="b">
                    <a:lnL>
                      <a:noFill/>
                    </a:lnL>
                    <a:lnR>
                      <a:noFill/>
                    </a:lnR>
                    <a:lnT w="6350" cap="flat" cmpd="sng" algn="ctr">
                      <a:solidFill>
                        <a:srgbClr val="44B3E1"/>
                      </a:solidFill>
                      <a:prstDash val="solid"/>
                      <a:round/>
                      <a:headEnd type="none" w="med" len="med"/>
                      <a:tailEnd type="none" w="med" len="med"/>
                    </a:lnT>
                    <a:lnB>
                      <a:noFill/>
                    </a:lnB>
                    <a:noFill/>
                  </a:tcPr>
                </a:tc>
                <a:extLst>
                  <a:ext uri="{0D108BD9-81ED-4DB2-BD59-A6C34878D82A}">
                    <a16:rowId xmlns:a16="http://schemas.microsoft.com/office/drawing/2014/main" val="1005948496"/>
                  </a:ext>
                </a:extLst>
              </a:tr>
              <a:tr h="322229">
                <a:tc>
                  <a:txBody>
                    <a:bodyPr/>
                    <a:lstStyle/>
                    <a:p>
                      <a:pPr algn="ctr" fontAlgn="b"/>
                      <a:r>
                        <a:rPr lang="en-US" sz="1900" b="0" i="0" u="none" strike="noStrike">
                          <a:solidFill>
                            <a:srgbClr val="000000"/>
                          </a:solidFill>
                          <a:effectLst/>
                          <a:highlight>
                            <a:srgbClr val="FFFF00"/>
                          </a:highlight>
                          <a:latin typeface="Aptos Narrow" panose="020B0004020202020204" pitchFamily="34" charset="0"/>
                        </a:rPr>
                        <a:t>IL</a:t>
                      </a:r>
                    </a:p>
                  </a:txBody>
                  <a:tcPr marL="16111" marR="16111" marT="16111" marB="0" anchor="b">
                    <a:lnL>
                      <a:noFill/>
                    </a:lnL>
                    <a:lnR>
                      <a:noFill/>
                    </a:lnR>
                    <a:lnT>
                      <a:noFill/>
                    </a:lnT>
                    <a:lnB>
                      <a:noFill/>
                    </a:lnB>
                    <a:noFill/>
                  </a:tcPr>
                </a:tc>
                <a:tc>
                  <a:txBody>
                    <a:bodyPr/>
                    <a:lstStyle/>
                    <a:p>
                      <a:pPr algn="ctr" fontAlgn="b"/>
                      <a:r>
                        <a:rPr lang="en-US" sz="1900" b="0" i="0" u="none" strike="noStrike" dirty="0">
                          <a:solidFill>
                            <a:srgbClr val="000000"/>
                          </a:solidFill>
                          <a:effectLst/>
                          <a:highlight>
                            <a:srgbClr val="FFFF00"/>
                          </a:highlight>
                          <a:latin typeface="Aptos Narrow" panose="020B0004020202020204" pitchFamily="34" charset="0"/>
                        </a:rPr>
                        <a:t>12</a:t>
                      </a:r>
                    </a:p>
                  </a:txBody>
                  <a:tcPr marL="16111" marR="16111" marT="16111" marB="0" anchor="b">
                    <a:lnL>
                      <a:noFill/>
                    </a:lnL>
                    <a:lnR>
                      <a:noFill/>
                    </a:lnR>
                    <a:lnT>
                      <a:noFill/>
                    </a:lnT>
                    <a:lnB>
                      <a:noFill/>
                    </a:lnB>
                    <a:noFill/>
                  </a:tcPr>
                </a:tc>
                <a:extLst>
                  <a:ext uri="{0D108BD9-81ED-4DB2-BD59-A6C34878D82A}">
                    <a16:rowId xmlns:a16="http://schemas.microsoft.com/office/drawing/2014/main" val="4007854670"/>
                  </a:ext>
                </a:extLst>
              </a:tr>
              <a:tr h="322229">
                <a:tc>
                  <a:txBody>
                    <a:bodyPr/>
                    <a:lstStyle/>
                    <a:p>
                      <a:pPr algn="ctr" fontAlgn="b"/>
                      <a:r>
                        <a:rPr lang="en-US" sz="1900" b="0" i="0" u="none" strike="noStrike">
                          <a:solidFill>
                            <a:srgbClr val="000000"/>
                          </a:solidFill>
                          <a:effectLst/>
                          <a:latin typeface="Aptos Narrow" panose="020B0004020202020204" pitchFamily="34" charset="0"/>
                        </a:rPr>
                        <a:t>IN</a:t>
                      </a:r>
                    </a:p>
                  </a:txBody>
                  <a:tcPr marL="16111" marR="16111" marT="16111" marB="0" anchor="b">
                    <a:lnL>
                      <a:noFill/>
                    </a:lnL>
                    <a:lnR>
                      <a:noFill/>
                    </a:lnR>
                    <a:lnT>
                      <a:noFill/>
                    </a:lnT>
                    <a:lnB>
                      <a:noFill/>
                    </a:lnB>
                    <a:noFill/>
                  </a:tcPr>
                </a:tc>
                <a:tc>
                  <a:txBody>
                    <a:bodyPr/>
                    <a:lstStyle/>
                    <a:p>
                      <a:pPr algn="ctr" fontAlgn="b"/>
                      <a:r>
                        <a:rPr lang="en-US" sz="1900" b="0" i="0" u="none" strike="noStrike">
                          <a:solidFill>
                            <a:srgbClr val="000000"/>
                          </a:solidFill>
                          <a:effectLst/>
                          <a:latin typeface="Aptos Narrow" panose="020B0004020202020204" pitchFamily="34" charset="0"/>
                        </a:rPr>
                        <a:t>1</a:t>
                      </a:r>
                    </a:p>
                  </a:txBody>
                  <a:tcPr marL="16111" marR="16111" marT="16111" marB="0" anchor="b">
                    <a:lnL>
                      <a:noFill/>
                    </a:lnL>
                    <a:lnR>
                      <a:noFill/>
                    </a:lnR>
                    <a:lnT>
                      <a:noFill/>
                    </a:lnT>
                    <a:lnB>
                      <a:noFill/>
                    </a:lnB>
                    <a:noFill/>
                  </a:tcPr>
                </a:tc>
                <a:extLst>
                  <a:ext uri="{0D108BD9-81ED-4DB2-BD59-A6C34878D82A}">
                    <a16:rowId xmlns:a16="http://schemas.microsoft.com/office/drawing/2014/main" val="2660754886"/>
                  </a:ext>
                </a:extLst>
              </a:tr>
              <a:tr h="322229">
                <a:tc>
                  <a:txBody>
                    <a:bodyPr/>
                    <a:lstStyle/>
                    <a:p>
                      <a:pPr algn="ctr" fontAlgn="b"/>
                      <a:r>
                        <a:rPr lang="en-US" sz="1900" b="0" i="0" u="none" strike="noStrike">
                          <a:solidFill>
                            <a:srgbClr val="000000"/>
                          </a:solidFill>
                          <a:effectLst/>
                          <a:latin typeface="Aptos Narrow" panose="020B0004020202020204" pitchFamily="34" charset="0"/>
                        </a:rPr>
                        <a:t>MN</a:t>
                      </a:r>
                    </a:p>
                  </a:txBody>
                  <a:tcPr marL="16111" marR="16111" marT="16111" marB="0" anchor="b">
                    <a:lnL>
                      <a:noFill/>
                    </a:lnL>
                    <a:lnR>
                      <a:noFill/>
                    </a:lnR>
                    <a:lnT>
                      <a:noFill/>
                    </a:lnT>
                    <a:lnB>
                      <a:noFill/>
                    </a:lnB>
                    <a:noFill/>
                  </a:tcPr>
                </a:tc>
                <a:tc>
                  <a:txBody>
                    <a:bodyPr/>
                    <a:lstStyle/>
                    <a:p>
                      <a:pPr algn="ctr" fontAlgn="b"/>
                      <a:r>
                        <a:rPr lang="en-US" sz="1900" b="0" i="0" u="none" strike="noStrike">
                          <a:solidFill>
                            <a:srgbClr val="000000"/>
                          </a:solidFill>
                          <a:effectLst/>
                          <a:latin typeface="Aptos Narrow" panose="020B0004020202020204" pitchFamily="34" charset="0"/>
                        </a:rPr>
                        <a:t>5</a:t>
                      </a:r>
                    </a:p>
                  </a:txBody>
                  <a:tcPr marL="16111" marR="16111" marT="16111" marB="0" anchor="b">
                    <a:lnL>
                      <a:noFill/>
                    </a:lnL>
                    <a:lnR>
                      <a:noFill/>
                    </a:lnR>
                    <a:lnT>
                      <a:noFill/>
                    </a:lnT>
                    <a:lnB>
                      <a:noFill/>
                    </a:lnB>
                    <a:noFill/>
                  </a:tcPr>
                </a:tc>
                <a:extLst>
                  <a:ext uri="{0D108BD9-81ED-4DB2-BD59-A6C34878D82A}">
                    <a16:rowId xmlns:a16="http://schemas.microsoft.com/office/drawing/2014/main" val="1075744462"/>
                  </a:ext>
                </a:extLst>
              </a:tr>
              <a:tr h="322229">
                <a:tc>
                  <a:txBody>
                    <a:bodyPr/>
                    <a:lstStyle/>
                    <a:p>
                      <a:pPr algn="ctr" fontAlgn="b"/>
                      <a:r>
                        <a:rPr lang="en-US" sz="1900" b="0" i="0" u="none" strike="noStrike">
                          <a:solidFill>
                            <a:srgbClr val="000000"/>
                          </a:solidFill>
                          <a:effectLst/>
                          <a:latin typeface="Aptos Narrow" panose="020B0004020202020204" pitchFamily="34" charset="0"/>
                        </a:rPr>
                        <a:t>MO</a:t>
                      </a:r>
                    </a:p>
                  </a:txBody>
                  <a:tcPr marL="16111" marR="16111" marT="16111" marB="0" anchor="b">
                    <a:lnL>
                      <a:noFill/>
                    </a:lnL>
                    <a:lnR>
                      <a:noFill/>
                    </a:lnR>
                    <a:lnT>
                      <a:noFill/>
                    </a:lnT>
                    <a:lnB>
                      <a:noFill/>
                    </a:lnB>
                    <a:noFill/>
                  </a:tcPr>
                </a:tc>
                <a:tc>
                  <a:txBody>
                    <a:bodyPr/>
                    <a:lstStyle/>
                    <a:p>
                      <a:pPr algn="ctr" fontAlgn="b"/>
                      <a:r>
                        <a:rPr lang="en-US" sz="1900" b="0" i="0" u="none" strike="noStrike">
                          <a:solidFill>
                            <a:srgbClr val="000000"/>
                          </a:solidFill>
                          <a:effectLst/>
                          <a:latin typeface="Aptos Narrow" panose="020B0004020202020204" pitchFamily="34" charset="0"/>
                        </a:rPr>
                        <a:t>1</a:t>
                      </a:r>
                    </a:p>
                  </a:txBody>
                  <a:tcPr marL="16111" marR="16111" marT="16111" marB="0" anchor="b">
                    <a:lnL>
                      <a:noFill/>
                    </a:lnL>
                    <a:lnR>
                      <a:noFill/>
                    </a:lnR>
                    <a:lnT>
                      <a:noFill/>
                    </a:lnT>
                    <a:lnB>
                      <a:noFill/>
                    </a:lnB>
                    <a:noFill/>
                  </a:tcPr>
                </a:tc>
                <a:extLst>
                  <a:ext uri="{0D108BD9-81ED-4DB2-BD59-A6C34878D82A}">
                    <a16:rowId xmlns:a16="http://schemas.microsoft.com/office/drawing/2014/main" val="2398141856"/>
                  </a:ext>
                </a:extLst>
              </a:tr>
              <a:tr h="322229">
                <a:tc>
                  <a:txBody>
                    <a:bodyPr/>
                    <a:lstStyle/>
                    <a:p>
                      <a:pPr algn="ctr" fontAlgn="b"/>
                      <a:r>
                        <a:rPr lang="en-US" sz="1900" b="0" i="0" u="none" strike="noStrike">
                          <a:solidFill>
                            <a:srgbClr val="000000"/>
                          </a:solidFill>
                          <a:effectLst/>
                          <a:latin typeface="Aptos Narrow" panose="020B0004020202020204" pitchFamily="34" charset="0"/>
                        </a:rPr>
                        <a:t>NE</a:t>
                      </a:r>
                    </a:p>
                  </a:txBody>
                  <a:tcPr marL="16111" marR="16111" marT="16111" marB="0" anchor="b">
                    <a:lnL>
                      <a:noFill/>
                    </a:lnL>
                    <a:lnR>
                      <a:noFill/>
                    </a:lnR>
                    <a:lnT>
                      <a:noFill/>
                    </a:lnT>
                    <a:lnB>
                      <a:noFill/>
                    </a:lnB>
                    <a:noFill/>
                  </a:tcPr>
                </a:tc>
                <a:tc>
                  <a:txBody>
                    <a:bodyPr/>
                    <a:lstStyle/>
                    <a:p>
                      <a:pPr algn="ctr" fontAlgn="b"/>
                      <a:r>
                        <a:rPr lang="en-US" sz="1900" b="0" i="0" u="none" strike="noStrike">
                          <a:solidFill>
                            <a:srgbClr val="000000"/>
                          </a:solidFill>
                          <a:effectLst/>
                          <a:latin typeface="Aptos Narrow" panose="020B0004020202020204" pitchFamily="34" charset="0"/>
                        </a:rPr>
                        <a:t>1</a:t>
                      </a:r>
                    </a:p>
                  </a:txBody>
                  <a:tcPr marL="16111" marR="16111" marT="16111" marB="0" anchor="b">
                    <a:lnL>
                      <a:noFill/>
                    </a:lnL>
                    <a:lnR>
                      <a:noFill/>
                    </a:lnR>
                    <a:lnT>
                      <a:noFill/>
                    </a:lnT>
                    <a:lnB>
                      <a:noFill/>
                    </a:lnB>
                    <a:noFill/>
                  </a:tcPr>
                </a:tc>
                <a:extLst>
                  <a:ext uri="{0D108BD9-81ED-4DB2-BD59-A6C34878D82A}">
                    <a16:rowId xmlns:a16="http://schemas.microsoft.com/office/drawing/2014/main" val="1118139535"/>
                  </a:ext>
                </a:extLst>
              </a:tr>
              <a:tr h="322229">
                <a:tc>
                  <a:txBody>
                    <a:bodyPr/>
                    <a:lstStyle/>
                    <a:p>
                      <a:pPr algn="ctr" fontAlgn="b"/>
                      <a:r>
                        <a:rPr lang="en-US" sz="1900" b="0" i="0" u="none" strike="noStrike">
                          <a:solidFill>
                            <a:srgbClr val="000000"/>
                          </a:solidFill>
                          <a:effectLst/>
                          <a:latin typeface="Aptos Narrow" panose="020B0004020202020204" pitchFamily="34" charset="0"/>
                        </a:rPr>
                        <a:t>USA</a:t>
                      </a:r>
                    </a:p>
                  </a:txBody>
                  <a:tcPr marL="16111" marR="16111" marT="16111" marB="0" anchor="b">
                    <a:lnL>
                      <a:noFill/>
                    </a:lnL>
                    <a:lnR>
                      <a:noFill/>
                    </a:lnR>
                    <a:lnT>
                      <a:noFill/>
                    </a:lnT>
                    <a:lnB w="6350" cap="flat" cmpd="sng" algn="ctr">
                      <a:solidFill>
                        <a:srgbClr val="44B3E1"/>
                      </a:solidFill>
                      <a:prstDash val="solid"/>
                      <a:round/>
                      <a:headEnd type="none" w="med" len="med"/>
                      <a:tailEnd type="none" w="med" len="med"/>
                    </a:lnB>
                    <a:noFill/>
                  </a:tcPr>
                </a:tc>
                <a:tc>
                  <a:txBody>
                    <a:bodyPr/>
                    <a:lstStyle/>
                    <a:p>
                      <a:pPr algn="ctr" fontAlgn="b"/>
                      <a:r>
                        <a:rPr lang="en-US" sz="1900" b="0" i="0" u="none" strike="noStrike">
                          <a:solidFill>
                            <a:srgbClr val="000000"/>
                          </a:solidFill>
                          <a:effectLst/>
                          <a:latin typeface="Aptos Narrow" panose="020B0004020202020204" pitchFamily="34" charset="0"/>
                        </a:rPr>
                        <a:t>20</a:t>
                      </a:r>
                    </a:p>
                  </a:txBody>
                  <a:tcPr marL="16111" marR="16111" marT="16111" marB="0" anchor="b">
                    <a:lnL>
                      <a:noFill/>
                    </a:lnL>
                    <a:lnR>
                      <a:noFill/>
                    </a:lnR>
                    <a:lnT>
                      <a:noFill/>
                    </a:lnT>
                    <a:lnB w="6350" cap="flat" cmpd="sng" algn="ctr">
                      <a:solidFill>
                        <a:srgbClr val="44B3E1"/>
                      </a:solidFill>
                      <a:prstDash val="solid"/>
                      <a:round/>
                      <a:headEnd type="none" w="med" len="med"/>
                      <a:tailEnd type="none" w="med" len="med"/>
                    </a:lnB>
                    <a:noFill/>
                  </a:tcPr>
                </a:tc>
                <a:extLst>
                  <a:ext uri="{0D108BD9-81ED-4DB2-BD59-A6C34878D82A}">
                    <a16:rowId xmlns:a16="http://schemas.microsoft.com/office/drawing/2014/main" val="1880652202"/>
                  </a:ext>
                </a:extLst>
              </a:tr>
              <a:tr h="322229">
                <a:tc>
                  <a:txBody>
                    <a:bodyPr/>
                    <a:lstStyle/>
                    <a:p>
                      <a:pPr algn="ctr" fontAlgn="b"/>
                      <a:r>
                        <a:rPr lang="en-US" sz="1900" b="1" i="0" u="none" strike="noStrike">
                          <a:solidFill>
                            <a:srgbClr val="000000"/>
                          </a:solidFill>
                          <a:effectLst/>
                          <a:highlight>
                            <a:srgbClr val="C0E6F5"/>
                          </a:highlight>
                          <a:latin typeface="Aptos Narrow" panose="020B0004020202020204" pitchFamily="34" charset="0"/>
                        </a:rPr>
                        <a:t>Total</a:t>
                      </a:r>
                    </a:p>
                  </a:txBody>
                  <a:tcPr marL="16111" marR="16111" marT="16111" marB="0" anchor="b">
                    <a:lnL>
                      <a:noFill/>
                    </a:lnL>
                    <a:lnR>
                      <a:noFill/>
                    </a:lnR>
                    <a:lnT w="6350" cap="flat" cmpd="sng" algn="ctr">
                      <a:solidFill>
                        <a:srgbClr val="44B3E1"/>
                      </a:solidFill>
                      <a:prstDash val="solid"/>
                      <a:round/>
                      <a:headEnd type="none" w="med" len="med"/>
                      <a:tailEnd type="none" w="med" len="med"/>
                    </a:lnT>
                    <a:lnB>
                      <a:noFill/>
                    </a:lnB>
                    <a:solidFill>
                      <a:srgbClr val="C0E6F5"/>
                    </a:solidFill>
                  </a:tcPr>
                </a:tc>
                <a:tc>
                  <a:txBody>
                    <a:bodyPr/>
                    <a:lstStyle/>
                    <a:p>
                      <a:pPr algn="ctr" fontAlgn="b"/>
                      <a:r>
                        <a:rPr lang="en-US" sz="1900" b="1" i="0" u="none" strike="noStrike" dirty="0">
                          <a:solidFill>
                            <a:srgbClr val="000000"/>
                          </a:solidFill>
                          <a:effectLst/>
                          <a:highlight>
                            <a:srgbClr val="C0E6F5"/>
                          </a:highlight>
                          <a:latin typeface="Aptos Narrow" panose="020B0004020202020204" pitchFamily="34" charset="0"/>
                        </a:rPr>
                        <a:t>519</a:t>
                      </a:r>
                    </a:p>
                  </a:txBody>
                  <a:tcPr marL="16111" marR="16111" marT="16111" marB="0" anchor="b">
                    <a:lnL>
                      <a:noFill/>
                    </a:lnL>
                    <a:lnR>
                      <a:noFill/>
                    </a:lnR>
                    <a:lnT w="6350" cap="flat" cmpd="sng" algn="ctr">
                      <a:solidFill>
                        <a:srgbClr val="44B3E1"/>
                      </a:solidFill>
                      <a:prstDash val="solid"/>
                      <a:round/>
                      <a:headEnd type="none" w="med" len="med"/>
                      <a:tailEnd type="none" w="med" len="med"/>
                    </a:lnT>
                    <a:lnB>
                      <a:noFill/>
                    </a:lnB>
                    <a:solidFill>
                      <a:srgbClr val="C0E6F5"/>
                    </a:solidFill>
                  </a:tcPr>
                </a:tc>
                <a:extLst>
                  <a:ext uri="{0D108BD9-81ED-4DB2-BD59-A6C34878D82A}">
                    <a16:rowId xmlns:a16="http://schemas.microsoft.com/office/drawing/2014/main" val="1469013153"/>
                  </a:ext>
                </a:extLst>
              </a:tr>
            </a:tbl>
          </a:graphicData>
        </a:graphic>
      </p:graphicFrame>
      <p:graphicFrame>
        <p:nvGraphicFramePr>
          <p:cNvPr id="7" name="Chart 6">
            <a:extLst>
              <a:ext uri="{FF2B5EF4-FFF2-40B4-BE49-F238E27FC236}">
                <a16:creationId xmlns:a16="http://schemas.microsoft.com/office/drawing/2014/main" id="{3CBDC002-8DED-F4FC-E5E7-1332302B4825}"/>
              </a:ext>
            </a:extLst>
          </p:cNvPr>
          <p:cNvGraphicFramePr>
            <a:graphicFrameLocks/>
          </p:cNvGraphicFramePr>
          <p:nvPr/>
        </p:nvGraphicFramePr>
        <p:xfrm>
          <a:off x="3707027" y="1946746"/>
          <a:ext cx="6409038" cy="3852692"/>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AC9A8E74-9EA5-3E6C-EC2B-92102E02E096}"/>
              </a:ext>
            </a:extLst>
          </p:cNvPr>
          <p:cNvSpPr txBox="1"/>
          <p:nvPr/>
        </p:nvSpPr>
        <p:spPr>
          <a:xfrm rot="16200000">
            <a:off x="3212654" y="3287515"/>
            <a:ext cx="801823" cy="369332"/>
          </a:xfrm>
          <a:prstGeom prst="rect">
            <a:avLst/>
          </a:prstGeom>
          <a:noFill/>
        </p:spPr>
        <p:txBody>
          <a:bodyPr wrap="none" rtlCol="0">
            <a:spAutoFit/>
          </a:bodyPr>
          <a:lstStyle/>
          <a:p>
            <a:r>
              <a:rPr lang="en-US" dirty="0"/>
              <a:t>Count</a:t>
            </a:r>
          </a:p>
        </p:txBody>
      </p:sp>
      <p:sp>
        <p:nvSpPr>
          <p:cNvPr id="4" name="TextBox 3">
            <a:extLst>
              <a:ext uri="{FF2B5EF4-FFF2-40B4-BE49-F238E27FC236}">
                <a16:creationId xmlns:a16="http://schemas.microsoft.com/office/drawing/2014/main" id="{A55E92C5-35F5-669D-384C-33D5B1B4415A}"/>
              </a:ext>
            </a:extLst>
          </p:cNvPr>
          <p:cNvSpPr txBox="1"/>
          <p:nvPr/>
        </p:nvSpPr>
        <p:spPr>
          <a:xfrm>
            <a:off x="6815264" y="5799438"/>
            <a:ext cx="660502" cy="369332"/>
          </a:xfrm>
          <a:prstGeom prst="rect">
            <a:avLst/>
          </a:prstGeom>
          <a:noFill/>
        </p:spPr>
        <p:txBody>
          <a:bodyPr wrap="none" rtlCol="0">
            <a:spAutoFit/>
          </a:bodyPr>
          <a:lstStyle/>
          <a:p>
            <a:r>
              <a:rPr lang="en-US" dirty="0"/>
              <a:t>Date</a:t>
            </a:r>
          </a:p>
        </p:txBody>
      </p:sp>
    </p:spTree>
    <p:extLst>
      <p:ext uri="{BB962C8B-B14F-4D97-AF65-F5344CB8AC3E}">
        <p14:creationId xmlns:p14="http://schemas.microsoft.com/office/powerpoint/2010/main" val="1447822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5E283-BA08-603B-3B4D-6AD0F82BC745}"/>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B355E11F-760A-AD39-4395-2CBD3F2F1DB5}"/>
              </a:ext>
            </a:extLst>
          </p:cNvPr>
          <p:cNvSpPr>
            <a:spLocks noGrp="1"/>
          </p:cNvSpPr>
          <p:nvPr>
            <p:ph idx="1"/>
          </p:nvPr>
        </p:nvSpPr>
        <p:spPr/>
        <p:txBody>
          <a:bodyPr/>
          <a:lstStyle/>
          <a:p>
            <a:r>
              <a:rPr lang="en-US" dirty="0"/>
              <a:t>Prerequisites for genomic surveillance</a:t>
            </a:r>
          </a:p>
          <a:p>
            <a:pPr lvl="1"/>
            <a:r>
              <a:rPr lang="en-US" dirty="0"/>
              <a:t>Ingesting, standardizing, and storing data</a:t>
            </a:r>
          </a:p>
          <a:p>
            <a:r>
              <a:rPr lang="en-US" dirty="0"/>
              <a:t>Applications of genomic surveillance</a:t>
            </a:r>
          </a:p>
          <a:p>
            <a:pPr lvl="1"/>
            <a:r>
              <a:rPr lang="en-US" dirty="0"/>
              <a:t>Identifying species spillovers</a:t>
            </a:r>
          </a:p>
          <a:p>
            <a:pPr lvl="2"/>
            <a:r>
              <a:rPr lang="en-US" dirty="0"/>
              <a:t>Risk endemic spread</a:t>
            </a:r>
          </a:p>
          <a:p>
            <a:pPr lvl="1"/>
            <a:r>
              <a:rPr lang="en-US" dirty="0"/>
              <a:t>Identifying reassortment </a:t>
            </a:r>
          </a:p>
          <a:p>
            <a:pPr lvl="2"/>
            <a:r>
              <a:rPr lang="en-US" dirty="0"/>
              <a:t>Consequential phenotypical change</a:t>
            </a:r>
          </a:p>
          <a:p>
            <a:pPr lvl="1"/>
            <a:r>
              <a:rPr lang="en-US" dirty="0"/>
              <a:t>Changes in lineage dominance over time</a:t>
            </a:r>
          </a:p>
          <a:p>
            <a:pPr lvl="1"/>
            <a:r>
              <a:rPr lang="en-US" dirty="0"/>
              <a:t>Emergence of new variants</a:t>
            </a:r>
          </a:p>
        </p:txBody>
      </p:sp>
    </p:spTree>
    <p:extLst>
      <p:ext uri="{BB962C8B-B14F-4D97-AF65-F5344CB8AC3E}">
        <p14:creationId xmlns:p14="http://schemas.microsoft.com/office/powerpoint/2010/main" val="2715537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06026" y="3252701"/>
            <a:ext cx="3738541" cy="892552"/>
          </a:xfrm>
          <a:prstGeom prst="rect">
            <a:avLst/>
          </a:prstGeom>
          <a:solidFill>
            <a:schemeClr val="bg1"/>
          </a:solidFill>
        </p:spPr>
        <p:txBody>
          <a:bodyPr wrap="square" rtlCol="0">
            <a:spAutoFit/>
          </a:bodyPr>
          <a:lstStyle/>
          <a:p>
            <a:r>
              <a:rPr lang="en-US" sz="2400" b="1" dirty="0">
                <a:solidFill>
                  <a:srgbClr val="C8102E"/>
                </a:solidFill>
                <a:latin typeface="Univers 75 Black" charset="0"/>
                <a:ea typeface="Univers 75 Black" charset="0"/>
                <a:cs typeface="Univers 75 Black" charset="0"/>
              </a:rPr>
              <a:t>Contact</a:t>
            </a:r>
            <a:endParaRPr lang="en-US" sz="2400" i="1" dirty="0">
              <a:solidFill>
                <a:srgbClr val="ACA39A"/>
              </a:solidFill>
              <a:latin typeface="Univers 55 Oblique" charset="0"/>
              <a:ea typeface="Univers 47 Condensed Light" charset="0"/>
              <a:cs typeface="Univers 47 Condensed Light" charset="0"/>
            </a:endParaRPr>
          </a:p>
          <a:p>
            <a:r>
              <a:rPr lang="en-US" sz="2800" dirty="0">
                <a:solidFill>
                  <a:srgbClr val="7A6E67"/>
                </a:solidFill>
                <a:latin typeface="Univers 47 Condensed Light" charset="0"/>
                <a:ea typeface="Univers 47 Condensed Light" charset="0"/>
                <a:cs typeface="Univers 47 Condensed Light" charset="0"/>
              </a:rPr>
              <a:t>mazeller@iastate.edu</a:t>
            </a:r>
          </a:p>
        </p:txBody>
      </p:sp>
      <p:sp>
        <p:nvSpPr>
          <p:cNvPr id="8" name="TextBox 7"/>
          <p:cNvSpPr txBox="1"/>
          <p:nvPr/>
        </p:nvSpPr>
        <p:spPr>
          <a:xfrm>
            <a:off x="806026" y="777479"/>
            <a:ext cx="10333580" cy="543675"/>
          </a:xfrm>
          <a:prstGeom prst="rect">
            <a:avLst/>
          </a:prstGeom>
          <a:noFill/>
        </p:spPr>
        <p:txBody>
          <a:bodyPr wrap="square" rtlCol="0">
            <a:spAutoFit/>
          </a:bodyPr>
          <a:lstStyle/>
          <a:p>
            <a:r>
              <a:rPr lang="en-US" sz="2933" b="1" dirty="0">
                <a:solidFill>
                  <a:srgbClr val="C8102E"/>
                </a:solidFill>
                <a:latin typeface="Univers 75 Black" charset="0"/>
                <a:ea typeface="Univers 75 Black" charset="0"/>
                <a:cs typeface="Univers 75 Black" charset="0"/>
              </a:rPr>
              <a:t>Thank you</a:t>
            </a:r>
            <a:endParaRPr lang="en-US" sz="2400" dirty="0"/>
          </a:p>
        </p:txBody>
      </p:sp>
      <p:cxnSp>
        <p:nvCxnSpPr>
          <p:cNvPr id="21" name="Straight Connector 20"/>
          <p:cNvCxnSpPr/>
          <p:nvPr/>
        </p:nvCxnSpPr>
        <p:spPr bwMode="auto">
          <a:xfrm>
            <a:off x="11277600" y="6421967"/>
            <a:ext cx="0" cy="203200"/>
          </a:xfrm>
          <a:prstGeom prst="line">
            <a:avLst/>
          </a:prstGeom>
          <a:solidFill>
            <a:schemeClr val="accent1"/>
          </a:solidFill>
          <a:ln w="9525" cap="flat" cmpd="sng" algn="ctr">
            <a:solidFill>
              <a:srgbClr val="F1BE48"/>
            </a:solidFill>
            <a:prstDash val="solid"/>
            <a:round/>
            <a:headEnd type="none" w="med" len="med"/>
            <a:tailEnd type="none" w="med" len="med"/>
          </a:ln>
          <a:effectLst/>
        </p:spPr>
      </p:cxnSp>
      <p:grpSp>
        <p:nvGrpSpPr>
          <p:cNvPr id="16" name="Group 15">
            <a:extLst>
              <a:ext uri="{FF2B5EF4-FFF2-40B4-BE49-F238E27FC236}">
                <a16:creationId xmlns:a16="http://schemas.microsoft.com/office/drawing/2014/main" id="{54022515-6CBC-C956-319A-D94165F39EBE}"/>
              </a:ext>
            </a:extLst>
          </p:cNvPr>
          <p:cNvGrpSpPr/>
          <p:nvPr/>
        </p:nvGrpSpPr>
        <p:grpSpPr>
          <a:xfrm>
            <a:off x="4813258" y="2779778"/>
            <a:ext cx="7133037" cy="3389953"/>
            <a:chOff x="404757" y="1825625"/>
            <a:chExt cx="11531318" cy="4848893"/>
          </a:xfrm>
        </p:grpSpPr>
        <p:graphicFrame>
          <p:nvGraphicFramePr>
            <p:cNvPr id="5" name="Content Placeholder 3">
              <a:extLst>
                <a:ext uri="{FF2B5EF4-FFF2-40B4-BE49-F238E27FC236}">
                  <a16:creationId xmlns:a16="http://schemas.microsoft.com/office/drawing/2014/main" id="{33D9CA8E-B6CA-47D0-C114-B5E0EFA53E67}"/>
                </a:ext>
              </a:extLst>
            </p:cNvPr>
            <p:cNvGraphicFramePr>
              <a:graphicFrameLocks/>
            </p:cNvGraphicFramePr>
            <p:nvPr>
              <p:extLst>
                <p:ext uri="{D42A27DB-BD31-4B8C-83A1-F6EECF244321}">
                  <p14:modId xmlns:p14="http://schemas.microsoft.com/office/powerpoint/2010/main" val="4253708785"/>
                </p:ext>
              </p:extLst>
            </p:nvPr>
          </p:nvGraphicFramePr>
          <p:xfrm>
            <a:off x="838200" y="1825625"/>
            <a:ext cx="10515601" cy="4351339"/>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A1767BA4-C240-D7E8-778E-F3E7120CE5DF}"/>
                </a:ext>
              </a:extLst>
            </p:cNvPr>
            <p:cNvSpPr txBox="1"/>
            <p:nvPr/>
          </p:nvSpPr>
          <p:spPr>
            <a:xfrm>
              <a:off x="6400484" y="6176963"/>
              <a:ext cx="895390" cy="497555"/>
            </a:xfrm>
            <a:prstGeom prst="rect">
              <a:avLst/>
            </a:prstGeom>
            <a:noFill/>
          </p:spPr>
          <p:txBody>
            <a:bodyPr wrap="none" rtlCol="0">
              <a:spAutoFit/>
            </a:bodyPr>
            <a:lstStyle/>
            <a:p>
              <a:r>
                <a:rPr lang="en-US" sz="1400" dirty="0"/>
                <a:t>Date</a:t>
              </a:r>
            </a:p>
          </p:txBody>
        </p:sp>
        <p:sp>
          <p:nvSpPr>
            <p:cNvPr id="13" name="TextBox 12">
              <a:extLst>
                <a:ext uri="{FF2B5EF4-FFF2-40B4-BE49-F238E27FC236}">
                  <a16:creationId xmlns:a16="http://schemas.microsoft.com/office/drawing/2014/main" id="{4365ACF9-67B5-627A-D64A-C1FC27AEE379}"/>
                </a:ext>
              </a:extLst>
            </p:cNvPr>
            <p:cNvSpPr txBox="1"/>
            <p:nvPr/>
          </p:nvSpPr>
          <p:spPr>
            <a:xfrm rot="16200000">
              <a:off x="-1239295" y="3582835"/>
              <a:ext cx="3785660" cy="497555"/>
            </a:xfrm>
            <a:prstGeom prst="rect">
              <a:avLst/>
            </a:prstGeom>
            <a:noFill/>
          </p:spPr>
          <p:txBody>
            <a:bodyPr wrap="none" rtlCol="0">
              <a:spAutoFit/>
            </a:bodyPr>
            <a:lstStyle/>
            <a:p>
              <a:r>
                <a:rPr lang="en-US" sz="1400" dirty="0"/>
                <a:t>Diversity (Effective pop size)</a:t>
              </a:r>
            </a:p>
          </p:txBody>
        </p:sp>
        <p:sp>
          <p:nvSpPr>
            <p:cNvPr id="14" name="TextBox 13">
              <a:extLst>
                <a:ext uri="{FF2B5EF4-FFF2-40B4-BE49-F238E27FC236}">
                  <a16:creationId xmlns:a16="http://schemas.microsoft.com/office/drawing/2014/main" id="{0D7924DC-5221-BEB8-B002-33B51EC0121E}"/>
                </a:ext>
              </a:extLst>
            </p:cNvPr>
            <p:cNvSpPr txBox="1"/>
            <p:nvPr/>
          </p:nvSpPr>
          <p:spPr>
            <a:xfrm>
              <a:off x="7060987" y="4001294"/>
              <a:ext cx="1456279" cy="497555"/>
            </a:xfrm>
            <a:prstGeom prst="rect">
              <a:avLst/>
            </a:prstGeom>
            <a:noFill/>
          </p:spPr>
          <p:txBody>
            <a:bodyPr wrap="none" rtlCol="0">
              <a:spAutoFit/>
            </a:bodyPr>
            <a:lstStyle/>
            <a:p>
              <a:r>
                <a:rPr lang="en-US" sz="1400" b="1" dirty="0">
                  <a:solidFill>
                    <a:schemeClr val="accent1">
                      <a:lumMod val="60000"/>
                      <a:lumOff val="40000"/>
                    </a:schemeClr>
                  </a:solidFill>
                </a:rPr>
                <a:t>All L1C.5</a:t>
              </a:r>
            </a:p>
          </p:txBody>
        </p:sp>
        <p:sp>
          <p:nvSpPr>
            <p:cNvPr id="15" name="TextBox 14">
              <a:extLst>
                <a:ext uri="{FF2B5EF4-FFF2-40B4-BE49-F238E27FC236}">
                  <a16:creationId xmlns:a16="http://schemas.microsoft.com/office/drawing/2014/main" id="{98F95ED3-C0E8-5EEF-5748-A71EDB6E74FE}"/>
                </a:ext>
              </a:extLst>
            </p:cNvPr>
            <p:cNvSpPr txBox="1"/>
            <p:nvPr/>
          </p:nvSpPr>
          <p:spPr>
            <a:xfrm>
              <a:off x="10264088" y="4393527"/>
              <a:ext cx="1671987" cy="845841"/>
            </a:xfrm>
            <a:prstGeom prst="rect">
              <a:avLst/>
            </a:prstGeom>
            <a:noFill/>
          </p:spPr>
          <p:txBody>
            <a:bodyPr wrap="none" rtlCol="0">
              <a:spAutoFit/>
            </a:bodyPr>
            <a:lstStyle/>
            <a:p>
              <a:r>
                <a:rPr lang="en-US" sz="1400" b="1" dirty="0">
                  <a:solidFill>
                    <a:schemeClr val="accent2">
                      <a:lumMod val="60000"/>
                      <a:lumOff val="40000"/>
                    </a:schemeClr>
                  </a:solidFill>
                </a:rPr>
                <a:t>Expanding</a:t>
              </a:r>
            </a:p>
            <a:p>
              <a:r>
                <a:rPr lang="en-US" sz="1400" b="1" dirty="0">
                  <a:solidFill>
                    <a:schemeClr val="accent2">
                      <a:lumMod val="60000"/>
                      <a:lumOff val="40000"/>
                    </a:schemeClr>
                  </a:solidFill>
                </a:rPr>
                <a:t>Clade</a:t>
              </a:r>
            </a:p>
          </p:txBody>
        </p:sp>
      </p:grpSp>
    </p:spTree>
    <p:extLst>
      <p:ext uri="{BB962C8B-B14F-4D97-AF65-F5344CB8AC3E}">
        <p14:creationId xmlns:p14="http://schemas.microsoft.com/office/powerpoint/2010/main" val="14531497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3042</TotalTime>
  <Words>1928</Words>
  <Application>Microsoft Office PowerPoint</Application>
  <PresentationFormat>Widescreen</PresentationFormat>
  <Paragraphs>305</Paragraphs>
  <Slides>22</Slides>
  <Notes>21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22</vt:i4>
      </vt:variant>
    </vt:vector>
  </HeadingPairs>
  <TitlesOfParts>
    <vt:vector size="34" baseType="lpstr">
      <vt:lpstr>Aptos</vt:lpstr>
      <vt:lpstr>Aptos Display</vt:lpstr>
      <vt:lpstr>Aptos Narrow</vt:lpstr>
      <vt:lpstr>Arial</vt:lpstr>
      <vt:lpstr>ITC Berkeley Oldstyle Book</vt:lpstr>
      <vt:lpstr>Times</vt:lpstr>
      <vt:lpstr>Univers 47 Condensed Light</vt:lpstr>
      <vt:lpstr>Univers 55 Oblique</vt:lpstr>
      <vt:lpstr>Univers 55 Roman</vt:lpstr>
      <vt:lpstr>Univers 57 Condensed</vt:lpstr>
      <vt:lpstr>Univers 75 Black</vt:lpstr>
      <vt:lpstr>Office Theme</vt:lpstr>
      <vt:lpstr>PowerPoint Presentation</vt:lpstr>
      <vt:lpstr>PowerPoint Presentation</vt:lpstr>
      <vt:lpstr>Purpose</vt:lpstr>
      <vt:lpstr>Data ingestion</vt:lpstr>
      <vt:lpstr>Data Standardization</vt:lpstr>
      <vt:lpstr>Data Storage</vt:lpstr>
      <vt:lpstr>Genomic surveillance</vt:lpstr>
      <vt:lpstr>Human H3 influenza spillover detection</vt:lpstr>
      <vt:lpstr>Human H3 influenza spillover detection</vt:lpstr>
      <vt:lpstr>Human H3 influenza spillover detection</vt:lpstr>
      <vt:lpstr>PowerPoint Presentation</vt:lpstr>
      <vt:lpstr>PowerPoint Presentation</vt:lpstr>
      <vt:lpstr>PowerPoint Presentation</vt:lpstr>
      <vt:lpstr>Rise of PRRSV lineages</vt:lpstr>
      <vt:lpstr>Rise of PRRSV lineages</vt:lpstr>
      <vt:lpstr>Rise of PRRSV lineages</vt:lpstr>
      <vt:lpstr>Rise of PRRSV lineages</vt:lpstr>
      <vt:lpstr>Clonal expansion in L1C.5</vt:lpstr>
      <vt:lpstr>Clonal expansion in L1C.5</vt:lpstr>
      <vt:lpstr>Clonal expansion in L1C.5</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Zeller, Michael A [VDPAM]</dc:creator>
  <cp:lastModifiedBy>Kelly Janicek</cp:lastModifiedBy>
  <cp:revision>79</cp:revision>
  <dcterms:created xsi:type="dcterms:W3CDTF">2024-10-03T17:36:34Z</dcterms:created>
  <dcterms:modified xsi:type="dcterms:W3CDTF">2025-05-22T19:13:41Z</dcterms:modified>
</cp:coreProperties>
</file>